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9" r:id="rId2"/>
    <p:sldId id="303" r:id="rId3"/>
    <p:sldId id="312" r:id="rId4"/>
    <p:sldId id="293" r:id="rId5"/>
    <p:sldId id="294" r:id="rId6"/>
    <p:sldId id="304" r:id="rId7"/>
    <p:sldId id="313" r:id="rId8"/>
    <p:sldId id="314" r:id="rId9"/>
    <p:sldId id="315" r:id="rId10"/>
    <p:sldId id="316"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989728-9060-4430-B15B-699E5678ACAC}" v="26" dt="2019-06-16T19:54:03.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6/16/2019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6/16/2019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847755"/>
          </a:xfrm>
          <a:prstGeom prst="rect">
            <a:avLst/>
          </a:prstGeom>
          <a:noFill/>
        </p:spPr>
        <p:txBody>
          <a:bodyPr wrap="square" rtlCol="0">
            <a:spAutoFit/>
          </a:bodyPr>
          <a:lstStyle/>
          <a:p>
            <a:r>
              <a:rPr lang="en-US" sz="2200" b="1" dirty="0"/>
              <a:t>Matt 25:31-46  "When the Son of Man comes in His glory, and all the holy angels with Him, then He will sit on the throne of His glory.  32 All the nations will be gathered before Him, and He will separate them one from another, as a shepherd divides his sheep from the goats.  33 And He will set the sheep on His right hand, but the goats on the left.  34 Then the King will say to those on His right hand, 'Come, you blessed of My Father, inherit the kingdom prepared for you from the foundation of the world:  35 for I was hungry and you gave Me food; I was thirsty and you gave Me drink; I was a stranger and you took Me in;  36 I was naked and you clothed Me; I was sick and you visited Me; I was in prison and you came to Me.' 37 "Then the righteous will answer Him, saying, 'Lord, when did we see You hungry and feed You, or thirsty and give You drink?  </a:t>
            </a:r>
            <a:endParaRPr lang="en-US" dirty="0"/>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3600" dirty="0"/>
              <a:t>Jesus saves us from the Wrath of God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500" dirty="0"/>
              <a:t>Jesus died for us so we could obtain salvation and </a:t>
            </a:r>
            <a:r>
              <a:rPr lang="en-US" sz="2500" b="1" u="sng" dirty="0"/>
              <a:t>avoid</a:t>
            </a:r>
            <a:r>
              <a:rPr lang="en-US" sz="2500" dirty="0"/>
              <a:t> God’s wrath.</a:t>
            </a:r>
          </a:p>
          <a:p>
            <a:r>
              <a:rPr lang="en-US" sz="2500" dirty="0"/>
              <a:t>As obedient Christians we should comfort one another knowing our salvation is </a:t>
            </a:r>
            <a:r>
              <a:rPr lang="en-US" sz="2500" b="1" u="sng" dirty="0"/>
              <a:t>secured</a:t>
            </a:r>
            <a:r>
              <a:rPr lang="en-US" sz="2500" dirty="0"/>
              <a:t> by the blood of Jesus.</a:t>
            </a:r>
          </a:p>
          <a:p>
            <a:r>
              <a:rPr lang="en-US" sz="2500" dirty="0"/>
              <a:t>Those of us who have been reconciled to God through the blood of Jesus should </a:t>
            </a:r>
            <a:r>
              <a:rPr lang="en-US" sz="2500" b="1" u="sng" dirty="0"/>
              <a:t>rejoice</a:t>
            </a:r>
            <a:r>
              <a:rPr lang="en-US" sz="2500" dirty="0"/>
              <a:t> and be confident in our salvation.</a:t>
            </a:r>
          </a:p>
          <a:p>
            <a:r>
              <a:rPr lang="en-US" sz="2500" dirty="0"/>
              <a:t>The called will receive the riches of His </a:t>
            </a:r>
            <a:r>
              <a:rPr lang="en-US" sz="2500" b="1" u="sng" dirty="0"/>
              <a:t>glory</a:t>
            </a:r>
            <a:r>
              <a:rPr lang="en-US" sz="2500" dirty="0"/>
              <a:t> that He has prepared for us before the foundation of the world.</a:t>
            </a:r>
          </a:p>
          <a:p>
            <a:endParaRPr lang="en-US" dirty="0"/>
          </a:p>
          <a:p>
            <a:endParaRPr lang="en-US" dirty="0"/>
          </a:p>
        </p:txBody>
      </p:sp>
    </p:spTree>
    <p:extLst>
      <p:ext uri="{BB962C8B-B14F-4D97-AF65-F5344CB8AC3E}">
        <p14:creationId xmlns:p14="http://schemas.microsoft.com/office/powerpoint/2010/main" val="294778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109091"/>
          </a:xfrm>
          <a:prstGeom prst="rect">
            <a:avLst/>
          </a:prstGeom>
          <a:noFill/>
        </p:spPr>
        <p:txBody>
          <a:bodyPr wrap="square" rtlCol="0">
            <a:spAutoFit/>
          </a:bodyPr>
          <a:lstStyle/>
          <a:p>
            <a:r>
              <a:rPr lang="en-US" sz="2200" b="1" dirty="0"/>
              <a:t>38 When did we see You a stranger and take You in, or naked and clothe You?  39 Or when did we see You sick, or in prison, and come to You?'  40 And the King will answer and say to them, 'Assuredly, I say to you, inasmuch as you did it to one of the least of these My brethren, you did it to Me.' </a:t>
            </a:r>
          </a:p>
          <a:p>
            <a:endParaRPr lang="en-US" sz="2200" b="1" dirty="0"/>
          </a:p>
          <a:p>
            <a:r>
              <a:rPr lang="en-US" sz="2200" b="1" dirty="0"/>
              <a:t>41 "Then He will also say to those on the left hand, 'Depart from Me, you cursed, into the everlasting fire prepared for the devil and his angels:  42 for I was hungry and you gave Me no food; I was thirsty and you gave Me no drink;  43 I was a stranger and you did not take Me in, naked and you did not clothe Me, sick and in prison and you did not visit Me.' </a:t>
            </a:r>
          </a:p>
          <a:p>
            <a:endParaRPr lang="en-US" dirty="0"/>
          </a:p>
        </p:txBody>
      </p:sp>
    </p:spTree>
    <p:extLst>
      <p:ext uri="{BB962C8B-B14F-4D97-AF65-F5344CB8AC3E}">
        <p14:creationId xmlns:p14="http://schemas.microsoft.com/office/powerpoint/2010/main" val="77021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3754874"/>
          </a:xfrm>
          <a:prstGeom prst="rect">
            <a:avLst/>
          </a:prstGeom>
          <a:noFill/>
        </p:spPr>
        <p:txBody>
          <a:bodyPr wrap="square" rtlCol="0">
            <a:spAutoFit/>
          </a:bodyPr>
          <a:lstStyle/>
          <a:p>
            <a:endParaRPr lang="en-US" sz="2200" b="1" dirty="0"/>
          </a:p>
          <a:p>
            <a:r>
              <a:rPr lang="en-US" sz="2200" b="1" dirty="0"/>
              <a:t>44 "Then they also will answer Him, saying, 'Lord, when did we see You hungry or thirsty or a stranger or naked or sick or in prison, and did not minister to You?'  45 Then He will answer them, saying, 'Assuredly, I say to you, inasmuch as you did not do it to one of the least of these, you did not do it to Me.'  46 And these will go away into everlasting punishment, but the righteous into eternal life." </a:t>
            </a:r>
          </a:p>
          <a:p>
            <a:r>
              <a:rPr lang="en-US" sz="2200" b="1" dirty="0"/>
              <a:t>NKJV</a:t>
            </a:r>
          </a:p>
          <a:p>
            <a:endParaRPr lang="en-US" dirty="0"/>
          </a:p>
        </p:txBody>
      </p:sp>
    </p:spTree>
    <p:extLst>
      <p:ext uri="{BB962C8B-B14F-4D97-AF65-F5344CB8AC3E}">
        <p14:creationId xmlns:p14="http://schemas.microsoft.com/office/powerpoint/2010/main" val="379224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400" b="1" dirty="0"/>
              <a:t>1 Thessalonians 1:10</a:t>
            </a:r>
            <a:br>
              <a:rPr lang="en-US" sz="5400" b="1" dirty="0"/>
            </a:br>
            <a:br>
              <a:rPr lang="en-US" sz="5400" b="1" dirty="0"/>
            </a:br>
            <a:r>
              <a:rPr lang="en-US" sz="5400" b="1" dirty="0"/>
              <a:t>Saved from the wrath of God - 3</a:t>
            </a:r>
            <a:endParaRPr lang="en-US"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John and Jesus both warned people of the wrath to come</a:t>
            </a:r>
          </a:p>
          <a:p>
            <a:pPr lvl="0"/>
            <a:r>
              <a:rPr lang="en-US" dirty="0"/>
              <a:t>The wrath of God was a theme of Paul’s teaching</a:t>
            </a:r>
          </a:p>
          <a:p>
            <a:pPr lvl="0"/>
            <a:r>
              <a:rPr lang="en-US" dirty="0"/>
              <a:t>Jesus saves us from the wrath to come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Jesus and John</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John the Baptist was warning people to </a:t>
            </a:r>
            <a:r>
              <a:rPr lang="en-US" b="1" u="sng" dirty="0"/>
              <a:t>flee</a:t>
            </a:r>
            <a:r>
              <a:rPr lang="en-US" dirty="0"/>
              <a:t> from the wrath to come.</a:t>
            </a:r>
          </a:p>
          <a:p>
            <a:r>
              <a:rPr lang="en-US" dirty="0"/>
              <a:t>John taught that one needed to </a:t>
            </a:r>
            <a:r>
              <a:rPr lang="en-US" b="1" u="sng" dirty="0"/>
              <a:t>repent</a:t>
            </a:r>
            <a:r>
              <a:rPr lang="en-US" dirty="0"/>
              <a:t>, bear fruit worthy of repentance, and be baptized to flee the wrath to come.</a:t>
            </a:r>
          </a:p>
          <a:p>
            <a:r>
              <a:rPr lang="en-US" dirty="0"/>
              <a:t>John also taught that the wrath of God abides on everyone who does not </a:t>
            </a:r>
            <a:r>
              <a:rPr lang="en-US" b="1" u="sng" dirty="0"/>
              <a:t>believe</a:t>
            </a:r>
            <a:r>
              <a:rPr lang="en-US" dirty="0"/>
              <a:t> on His Son.</a:t>
            </a:r>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Jesus and John</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Matt 5:29 – If your right eye causes you to sin pluck it out and cast it from you…</a:t>
            </a:r>
          </a:p>
          <a:p>
            <a:r>
              <a:rPr lang="en-US" sz="2800" dirty="0"/>
              <a:t>Luke 12:5 – Don’t fear the one who kills the body but cannot destroy the soul.  Fear the one who can destroy both body and soul in hell.</a:t>
            </a:r>
          </a:p>
          <a:p>
            <a:r>
              <a:rPr lang="en-US" sz="2800" dirty="0"/>
              <a:t>Matt 8:12; 22:13;24:51; 25:30 – Jesus talks about those who are displeasing to God finding themselves in a place of darkness where there is weeping and gnashing of teeth.</a:t>
            </a:r>
          </a:p>
          <a:p>
            <a:endParaRPr lang="en-US" dirty="0"/>
          </a:p>
          <a:p>
            <a:endParaRPr lang="en-US" dirty="0"/>
          </a:p>
        </p:txBody>
      </p:sp>
    </p:spTree>
    <p:extLst>
      <p:ext uri="{BB962C8B-B14F-4D97-AF65-F5344CB8AC3E}">
        <p14:creationId xmlns:p14="http://schemas.microsoft.com/office/powerpoint/2010/main" val="386845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Paul on the Wrath of God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Those who are ungodly and </a:t>
            </a:r>
            <a:r>
              <a:rPr lang="en-US" b="1" u="sng" dirty="0"/>
              <a:t>unrighteous</a:t>
            </a:r>
            <a:r>
              <a:rPr lang="en-US" dirty="0"/>
              <a:t> are going to face the wrath of God.</a:t>
            </a:r>
          </a:p>
          <a:p>
            <a:r>
              <a:rPr lang="en-US" b="1" u="sng" dirty="0"/>
              <a:t>Atheists </a:t>
            </a:r>
            <a:r>
              <a:rPr lang="en-US" dirty="0"/>
              <a:t>will face the wrath of God.</a:t>
            </a:r>
          </a:p>
          <a:p>
            <a:r>
              <a:rPr lang="en-US" dirty="0"/>
              <a:t>God’s </a:t>
            </a:r>
            <a:r>
              <a:rPr lang="en-US" b="1" u="sng" dirty="0"/>
              <a:t>wrath</a:t>
            </a:r>
            <a:r>
              <a:rPr lang="en-US" dirty="0"/>
              <a:t> goes hand-in-hand with His </a:t>
            </a:r>
            <a:r>
              <a:rPr lang="en-US" b="1" u="sng" dirty="0"/>
              <a:t>righteous</a:t>
            </a:r>
            <a:r>
              <a:rPr lang="en-US" dirty="0"/>
              <a:t> judgment.</a:t>
            </a:r>
          </a:p>
          <a:p>
            <a:r>
              <a:rPr lang="en-US" dirty="0"/>
              <a:t>Self-seeking (</a:t>
            </a:r>
            <a:r>
              <a:rPr lang="en-US" b="1" u="sng" dirty="0"/>
              <a:t>contentious</a:t>
            </a:r>
            <a:r>
              <a:rPr lang="en-US" dirty="0"/>
              <a:t>) people who do not obey the truth will receive indignation, wrath, tribulation and anguish.</a:t>
            </a:r>
          </a:p>
          <a:p>
            <a:endParaRPr lang="en-US" dirty="0"/>
          </a:p>
        </p:txBody>
      </p:sp>
    </p:spTree>
    <p:extLst>
      <p:ext uri="{BB962C8B-B14F-4D97-AF65-F5344CB8AC3E}">
        <p14:creationId xmlns:p14="http://schemas.microsoft.com/office/powerpoint/2010/main" val="275164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Paul on the Wrath of God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400" dirty="0"/>
              <a:t>When we sin and do </a:t>
            </a:r>
            <a:r>
              <a:rPr lang="en-US" sz="2400" b="1" u="sng" dirty="0"/>
              <a:t>not</a:t>
            </a:r>
            <a:r>
              <a:rPr lang="en-US" sz="2400" dirty="0"/>
              <a:t> repent, we are considered sons of disobedience.</a:t>
            </a:r>
          </a:p>
          <a:p>
            <a:r>
              <a:rPr lang="en-US" sz="2400" dirty="0"/>
              <a:t>The wrath of God comes upon the sons of </a:t>
            </a:r>
            <a:r>
              <a:rPr lang="en-US" sz="2400" b="1" u="sng" dirty="0"/>
              <a:t>disobedience</a:t>
            </a:r>
            <a:r>
              <a:rPr lang="en-US" sz="2400" dirty="0"/>
              <a:t>.</a:t>
            </a:r>
          </a:p>
          <a:p>
            <a:r>
              <a:rPr lang="en-US" sz="2400" dirty="0"/>
              <a:t>Those who do not know God and do not obey the gospel will see firsthand God’s wrath when Jesus returns with </a:t>
            </a:r>
            <a:r>
              <a:rPr lang="en-US" sz="2400" b="1" u="sng" dirty="0"/>
              <a:t>mighty </a:t>
            </a:r>
            <a:r>
              <a:rPr lang="en-US" sz="2400" dirty="0"/>
              <a:t>angels to take vengeance on them.</a:t>
            </a:r>
          </a:p>
          <a:p>
            <a:r>
              <a:rPr lang="en-US" sz="2400" dirty="0"/>
              <a:t>However, those who have faith to faithfully endure persecutions and tribulations for being Christians will be counted </a:t>
            </a:r>
            <a:r>
              <a:rPr lang="en-US" sz="2400" b="1" u="sng" dirty="0"/>
              <a:t>worthy</a:t>
            </a:r>
            <a:r>
              <a:rPr lang="en-US" sz="2400" dirty="0"/>
              <a:t> of God’s kingdom.</a:t>
            </a:r>
          </a:p>
          <a:p>
            <a:endParaRPr lang="en-US" dirty="0"/>
          </a:p>
        </p:txBody>
      </p:sp>
    </p:spTree>
    <p:extLst>
      <p:ext uri="{BB962C8B-B14F-4D97-AF65-F5344CB8AC3E}">
        <p14:creationId xmlns:p14="http://schemas.microsoft.com/office/powerpoint/2010/main" val="7550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142293</TotalTime>
  <Words>869</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PowerPoint Presentation</vt:lpstr>
      <vt:lpstr>1 Thessalonians 1:10  Saved from the wrath of God - 3</vt:lpstr>
      <vt:lpstr>Points to Consider</vt:lpstr>
      <vt:lpstr>Jesus and John</vt:lpstr>
      <vt:lpstr>Jesus and John</vt:lpstr>
      <vt:lpstr>Paul on the Wrath of God</vt:lpstr>
      <vt:lpstr>Paul on the Wrath of God</vt:lpstr>
      <vt:lpstr>Jesus saves us from the Wrath of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120</cp:revision>
  <cp:lastPrinted>2019-06-16T19:54:20Z</cp:lastPrinted>
  <dcterms:created xsi:type="dcterms:W3CDTF">2017-01-05T18:31:03Z</dcterms:created>
  <dcterms:modified xsi:type="dcterms:W3CDTF">2019-06-16T19:54:36Z</dcterms:modified>
</cp:coreProperties>
</file>