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4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0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2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79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2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48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80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258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78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9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0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0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4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3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59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E930C-DE72-4A88-8DAC-0A8A93C8FF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Rollercoaster Ride of Motherhood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FA96E-190F-472C-BF43-7B5DE3CB63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1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36E1-1414-49E6-8FD6-4AD4653A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7018-3975-4378-8452-6BD2D06F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2002348"/>
            <a:ext cx="6709906" cy="3541202"/>
          </a:xfrm>
        </p:spPr>
        <p:txBody>
          <a:bodyPr/>
          <a:lstStyle/>
          <a:p>
            <a:pPr lvl="0"/>
            <a:r>
              <a:rPr lang="en-US" sz="3200" dirty="0"/>
              <a:t>The Wait</a:t>
            </a:r>
          </a:p>
          <a:p>
            <a:pPr lvl="0"/>
            <a:r>
              <a:rPr lang="en-US" sz="3200" dirty="0"/>
              <a:t>The Ride</a:t>
            </a:r>
          </a:p>
          <a:p>
            <a:pPr lvl="0"/>
            <a:r>
              <a:rPr lang="en-US" sz="3200" dirty="0"/>
              <a:t>The Rest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1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36E1-1414-49E6-8FD6-4AD4653A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Wait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7018-3975-4378-8452-6BD2D06F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2002348"/>
            <a:ext cx="6709906" cy="4180338"/>
          </a:xfrm>
        </p:spPr>
        <p:txBody>
          <a:bodyPr>
            <a:normAutofit/>
          </a:bodyPr>
          <a:lstStyle/>
          <a:p>
            <a:r>
              <a:rPr lang="en-US" sz="2400" dirty="0"/>
              <a:t>God expects everyone to wait until they are </a:t>
            </a:r>
            <a:r>
              <a:rPr lang="en-US" sz="2400" b="1" u="sng" dirty="0"/>
              <a:t>married</a:t>
            </a:r>
            <a:r>
              <a:rPr lang="en-US" sz="2400" dirty="0"/>
              <a:t> to start having children.</a:t>
            </a:r>
          </a:p>
          <a:p>
            <a:r>
              <a:rPr lang="en-US" sz="2400" dirty="0"/>
              <a:t>Sarah had a long </a:t>
            </a:r>
            <a:r>
              <a:rPr lang="en-US" sz="2400" b="1" u="sng" dirty="0"/>
              <a:t>wait</a:t>
            </a:r>
            <a:r>
              <a:rPr lang="en-US" sz="2400" dirty="0"/>
              <a:t> before she had Isaac.  Rebekah, Rachel, Hannah and Elizabeth all had long waits before they had children.</a:t>
            </a:r>
          </a:p>
          <a:p>
            <a:r>
              <a:rPr lang="en-US" sz="2400" dirty="0"/>
              <a:t>Most mothers wait anxiously and </a:t>
            </a:r>
            <a:r>
              <a:rPr lang="en-US" sz="2400" b="1" u="sng" dirty="0"/>
              <a:t>enthusiastically</a:t>
            </a:r>
            <a:r>
              <a:rPr lang="en-US" sz="2400" dirty="0"/>
              <a:t> for the arrival of their baby.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1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36E1-1414-49E6-8FD6-4AD4653A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7018-3975-4378-8452-6BD2D06F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308683"/>
            <a:ext cx="7055380" cy="481528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Eve went from the joys of having two productive sons to having a dead son and a </a:t>
            </a:r>
            <a:r>
              <a:rPr lang="en-US" sz="2400" b="1" u="sng" dirty="0"/>
              <a:t>vagabond</a:t>
            </a:r>
            <a:r>
              <a:rPr lang="en-US" sz="2400" dirty="0"/>
              <a:t>.</a:t>
            </a:r>
          </a:p>
          <a:p>
            <a:r>
              <a:rPr lang="en-US" sz="2400" dirty="0"/>
              <a:t>There was great </a:t>
            </a:r>
            <a:r>
              <a:rPr lang="en-US" sz="2400" b="1" u="sng" dirty="0"/>
              <a:t>joy</a:t>
            </a:r>
            <a:r>
              <a:rPr lang="en-US" sz="2400" dirty="0"/>
              <a:t> when Isaac was born, but that joy turned to anger when Ishmael scoffed at a party to honor Isaac.</a:t>
            </a:r>
          </a:p>
          <a:p>
            <a:r>
              <a:rPr lang="en-US" sz="2400" dirty="0"/>
              <a:t>Rebekah’s motherhood rollercoaster started with a long wait followed by a </a:t>
            </a:r>
            <a:r>
              <a:rPr lang="en-US" sz="2400" b="1" u="sng" dirty="0"/>
              <a:t>difficult</a:t>
            </a:r>
            <a:r>
              <a:rPr lang="en-US" sz="2400" dirty="0"/>
              <a:t> pregnancy.</a:t>
            </a:r>
          </a:p>
          <a:p>
            <a:r>
              <a:rPr lang="en-US" sz="2400" dirty="0"/>
              <a:t>The boys were born healthy, and each found their comfort zone.</a:t>
            </a:r>
          </a:p>
          <a:p>
            <a:r>
              <a:rPr lang="en-US" sz="2400" dirty="0"/>
              <a:t>We find that this rollercoaster ride had a slight twist; Rebekah loved Jacob </a:t>
            </a:r>
            <a:r>
              <a:rPr lang="en-US" sz="2400" b="1" u="sng" dirty="0"/>
              <a:t>more</a:t>
            </a:r>
            <a:r>
              <a:rPr lang="en-US" sz="2400" dirty="0"/>
              <a:t> than she loved Esau.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36E1-1414-49E6-8FD6-4AD4653A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7018-3975-4378-8452-6BD2D06F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1518407"/>
            <a:ext cx="6709906" cy="4488110"/>
          </a:xfrm>
        </p:spPr>
        <p:txBody>
          <a:bodyPr>
            <a:normAutofit/>
          </a:bodyPr>
          <a:lstStyle/>
          <a:p>
            <a:r>
              <a:rPr lang="en-US" sz="2400" dirty="0"/>
              <a:t>Rebekah’s journey as a mother went from having her favorite son receive the blessing she wanted him to  have to having to send Jacob away </a:t>
            </a:r>
            <a:r>
              <a:rPr lang="en-US" sz="2400" b="1" u="sng" dirty="0"/>
              <a:t>fearing</a:t>
            </a:r>
            <a:r>
              <a:rPr lang="en-US" sz="2400" dirty="0"/>
              <a:t> for his life.</a:t>
            </a:r>
          </a:p>
          <a:p>
            <a:r>
              <a:rPr lang="en-US" sz="2400" dirty="0"/>
              <a:t>Hannah’s rollercoaster ride included leaving her son with Eli.  Hannah </a:t>
            </a:r>
            <a:r>
              <a:rPr lang="en-US" sz="2400" b="1" u="sng" dirty="0"/>
              <a:t>loved</a:t>
            </a:r>
            <a:r>
              <a:rPr lang="en-US" sz="2400" dirty="0"/>
              <a:t> God more than she loved her son.</a:t>
            </a:r>
          </a:p>
          <a:p>
            <a:r>
              <a:rPr lang="en-US" sz="2400" dirty="0"/>
              <a:t>Bathsheba </a:t>
            </a:r>
            <a:r>
              <a:rPr lang="en-US" sz="2400" b="1" u="sng" dirty="0"/>
              <a:t>stood </a:t>
            </a:r>
            <a:r>
              <a:rPr lang="en-US" sz="2400" dirty="0"/>
              <a:t>up for her son to make sure David kept his promise to make Solomon king.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7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36E1-1414-49E6-8FD6-4AD4653A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F7018-3975-4378-8452-6BD2D06F8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84" y="2002348"/>
            <a:ext cx="6709906" cy="3541202"/>
          </a:xfrm>
        </p:spPr>
        <p:txBody>
          <a:bodyPr>
            <a:normAutofit/>
          </a:bodyPr>
          <a:lstStyle/>
          <a:p>
            <a:r>
              <a:rPr lang="en-US" sz="2400" dirty="0"/>
              <a:t>The rest comes in small moments all along the ride.  Enjoy those moments.</a:t>
            </a:r>
          </a:p>
          <a:p>
            <a:r>
              <a:rPr lang="en-US" sz="2400" dirty="0"/>
              <a:t>For all people final rest doesn’t come until we are united with the </a:t>
            </a:r>
            <a:r>
              <a:rPr lang="en-US" sz="2400" b="1" u="sng" dirty="0"/>
              <a:t>Lord</a:t>
            </a:r>
            <a:r>
              <a:rPr lang="en-US" sz="2400" dirty="0"/>
              <a:t>.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263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Rollercoaster Ride of Motherhood</vt:lpstr>
      <vt:lpstr>Points to Consider</vt:lpstr>
      <vt:lpstr>The Wait</vt:lpstr>
      <vt:lpstr>The Ride</vt:lpstr>
      <vt:lpstr>The Ride</vt:lpstr>
      <vt:lpstr>The Rest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Faithfulness</dc:title>
  <dc:creator>Dwayne Gandy</dc:creator>
  <cp:lastModifiedBy>Dwayne Gandy</cp:lastModifiedBy>
  <cp:revision>3</cp:revision>
  <dcterms:created xsi:type="dcterms:W3CDTF">2019-04-21T18:39:39Z</dcterms:created>
  <dcterms:modified xsi:type="dcterms:W3CDTF">2019-05-12T11:06:15Z</dcterms:modified>
</cp:coreProperties>
</file>