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2" r:id="rId2"/>
    <p:sldId id="256" r:id="rId3"/>
    <p:sldId id="257" r:id="rId4"/>
    <p:sldId id="258" r:id="rId5"/>
    <p:sldId id="259" r:id="rId6"/>
    <p:sldId id="260" r:id="rId7"/>
    <p:sldId id="261" r:id="rId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054E1F-02AB-412B-B9B7-F15AD10CC051}" v="28" dt="2019-04-28T11:09:37.1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4/28/2019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4/28/2019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4/28/2019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4/28/2019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4/28/2019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4/28/2019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4/28/2019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4/28/2019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16C32D-9E1D-4B6F-9722-A154BD4F28A4}"/>
              </a:ext>
            </a:extLst>
          </p:cNvPr>
          <p:cNvSpPr txBox="1"/>
          <p:nvPr/>
        </p:nvSpPr>
        <p:spPr>
          <a:xfrm>
            <a:off x="813732" y="1149292"/>
            <a:ext cx="10410738" cy="5262979"/>
          </a:xfrm>
          <a:prstGeom prst="rect">
            <a:avLst/>
          </a:prstGeom>
          <a:noFill/>
        </p:spPr>
        <p:txBody>
          <a:bodyPr wrap="square" rtlCol="0">
            <a:spAutoFit/>
          </a:bodyPr>
          <a:lstStyle/>
          <a:p>
            <a:r>
              <a:rPr lang="en-US" sz="2100" dirty="0"/>
              <a:t>1 Sam 24:9-15  And David said to Saul: "Why do you listen to the words of men who say, 'Indeed David seeks your harm'? 10 Look, this day your eyes have seen that the Lord delivered you today into my hand in the cave, and someone urged me to kill you. But my eye spared you, and I said, 'I will not stretch out my hand against my lord, for he is the Lord's anointed.' 11 Moreover, my father, see! Yes, see the corner of your robe in my hand! For in that I cut off the corner of your robe, and did not kill you, know and see that there is neither evil nor rebellion in my hand, and I have not sinned against you. Yet you hunt my life to take it. 12 Let the Lord judge between you and me, and let the Lord avenge me on you. But my hand shall not be against you. 13 As the proverb of the ancients says, 'Wickedness proceeds from the wicked.' But my hand shall not be against you. 14 After whom has the king of Israel come out? Whom do you pursue? A dead dog? A flea? 15 Therefore let the Lord be judge, and judge between you and me, and see and plead my case, and deliver me out of your hand." </a:t>
            </a:r>
          </a:p>
          <a:p>
            <a:r>
              <a:rPr lang="en-US" sz="2100" dirty="0"/>
              <a:t>NKJV</a:t>
            </a:r>
          </a:p>
        </p:txBody>
      </p:sp>
    </p:spTree>
    <p:extLst>
      <p:ext uri="{BB962C8B-B14F-4D97-AF65-F5344CB8AC3E}">
        <p14:creationId xmlns:p14="http://schemas.microsoft.com/office/powerpoint/2010/main" val="4038289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E930C-DE72-4A88-8DAC-0A8A93C8FFDC}"/>
              </a:ext>
            </a:extLst>
          </p:cNvPr>
          <p:cNvSpPr>
            <a:spLocks noGrp="1"/>
          </p:cNvSpPr>
          <p:nvPr>
            <p:ph type="ctrTitle"/>
          </p:nvPr>
        </p:nvSpPr>
        <p:spPr/>
        <p:txBody>
          <a:bodyPr/>
          <a:lstStyle/>
          <a:p>
            <a:r>
              <a:rPr lang="en-US" dirty="0"/>
              <a:t>Lessons from the Psalms</a:t>
            </a:r>
          </a:p>
        </p:txBody>
      </p:sp>
      <p:sp>
        <p:nvSpPr>
          <p:cNvPr id="3" name="Subtitle 2">
            <a:extLst>
              <a:ext uri="{FF2B5EF4-FFF2-40B4-BE49-F238E27FC236}">
                <a16:creationId xmlns:a16="http://schemas.microsoft.com/office/drawing/2014/main" id="{220FA96E-190F-472C-BF43-7B5DE3CB63D7}"/>
              </a:ext>
            </a:extLst>
          </p:cNvPr>
          <p:cNvSpPr>
            <a:spLocks noGrp="1"/>
          </p:cNvSpPr>
          <p:nvPr>
            <p:ph type="subTitle" idx="1"/>
          </p:nvPr>
        </p:nvSpPr>
        <p:spPr/>
        <p:txBody>
          <a:bodyPr/>
          <a:lstStyle/>
          <a:p>
            <a:r>
              <a:rPr lang="en-US" dirty="0"/>
              <a:t>Righteousness and forgiveness </a:t>
            </a:r>
          </a:p>
        </p:txBody>
      </p:sp>
    </p:spTree>
    <p:extLst>
      <p:ext uri="{BB962C8B-B14F-4D97-AF65-F5344CB8AC3E}">
        <p14:creationId xmlns:p14="http://schemas.microsoft.com/office/powerpoint/2010/main" val="2435813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236E1-1414-49E6-8FD6-4AD4653A0FD4}"/>
              </a:ext>
            </a:extLst>
          </p:cNvPr>
          <p:cNvSpPr>
            <a:spLocks noGrp="1"/>
          </p:cNvSpPr>
          <p:nvPr>
            <p:ph type="title"/>
          </p:nvPr>
        </p:nvSpPr>
        <p:spPr/>
        <p:txBody>
          <a:bodyPr/>
          <a:lstStyle/>
          <a:p>
            <a:r>
              <a:rPr lang="en-US" dirty="0"/>
              <a:t>Righteous – Not Righteous</a:t>
            </a:r>
          </a:p>
        </p:txBody>
      </p:sp>
      <p:sp>
        <p:nvSpPr>
          <p:cNvPr id="3" name="Content Placeholder 2">
            <a:extLst>
              <a:ext uri="{FF2B5EF4-FFF2-40B4-BE49-F238E27FC236}">
                <a16:creationId xmlns:a16="http://schemas.microsoft.com/office/drawing/2014/main" id="{3CFF7018-3975-4378-8452-6BD2D06F8316}"/>
              </a:ext>
            </a:extLst>
          </p:cNvPr>
          <p:cNvSpPr>
            <a:spLocks noGrp="1"/>
          </p:cNvSpPr>
          <p:nvPr>
            <p:ph idx="1"/>
          </p:nvPr>
        </p:nvSpPr>
        <p:spPr>
          <a:xfrm>
            <a:off x="1103312" y="1526796"/>
            <a:ext cx="8946541" cy="4721603"/>
          </a:xfrm>
        </p:spPr>
        <p:txBody>
          <a:bodyPr/>
          <a:lstStyle/>
          <a:p>
            <a:r>
              <a:rPr lang="en-US" sz="2400" dirty="0"/>
              <a:t>David asked God to judge him according to his </a:t>
            </a:r>
            <a:r>
              <a:rPr lang="en-US" sz="2400" b="1" u="sng" dirty="0"/>
              <a:t>own</a:t>
            </a:r>
            <a:r>
              <a:rPr lang="en-US" sz="2400" dirty="0"/>
              <a:t> righteousness and integrity.</a:t>
            </a:r>
          </a:p>
          <a:p>
            <a:r>
              <a:rPr lang="en-US" sz="2400" dirty="0"/>
              <a:t>He says the Lord saves the </a:t>
            </a:r>
            <a:r>
              <a:rPr lang="en-US" sz="2400" b="1" u="sng" dirty="0"/>
              <a:t>upright</a:t>
            </a:r>
            <a:r>
              <a:rPr lang="en-US" sz="2400" dirty="0"/>
              <a:t> in heart.</a:t>
            </a:r>
          </a:p>
          <a:p>
            <a:r>
              <a:rPr lang="en-US" sz="2400" dirty="0"/>
              <a:t>These words were spoken by David after God </a:t>
            </a:r>
            <a:r>
              <a:rPr lang="en-US" sz="2400" b="1" u="sng" dirty="0"/>
              <a:t>delivered</a:t>
            </a:r>
            <a:r>
              <a:rPr lang="en-US" sz="2400" dirty="0"/>
              <a:t> him from the hand of Saul.</a:t>
            </a:r>
          </a:p>
          <a:p>
            <a:r>
              <a:rPr lang="en-US" sz="2400" dirty="0"/>
              <a:t>David dealt honorably with Saul.  He showed Saul mercy twice by </a:t>
            </a:r>
            <a:r>
              <a:rPr lang="en-US" sz="2400" b="1" u="sng" dirty="0"/>
              <a:t>not</a:t>
            </a:r>
            <a:r>
              <a:rPr lang="en-US" sz="2400" dirty="0"/>
              <a:t> killing him when he had the chance.</a:t>
            </a:r>
          </a:p>
          <a:p>
            <a:r>
              <a:rPr lang="en-US" sz="2400" dirty="0"/>
              <a:t>David knew something that has always been true of God; God will save the </a:t>
            </a:r>
            <a:r>
              <a:rPr lang="en-US" sz="2400" b="1" u="sng" dirty="0"/>
              <a:t>humble </a:t>
            </a:r>
            <a:r>
              <a:rPr lang="en-US" sz="2400" dirty="0"/>
              <a:t>and bring down the proud.</a:t>
            </a:r>
          </a:p>
          <a:p>
            <a:endParaRPr lang="en-US" sz="2400" dirty="0"/>
          </a:p>
          <a:p>
            <a:endParaRPr lang="en-US" dirty="0"/>
          </a:p>
        </p:txBody>
      </p:sp>
    </p:spTree>
    <p:extLst>
      <p:ext uri="{BB962C8B-B14F-4D97-AF65-F5344CB8AC3E}">
        <p14:creationId xmlns:p14="http://schemas.microsoft.com/office/powerpoint/2010/main" val="4292184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236E1-1414-49E6-8FD6-4AD4653A0FD4}"/>
              </a:ext>
            </a:extLst>
          </p:cNvPr>
          <p:cNvSpPr>
            <a:spLocks noGrp="1"/>
          </p:cNvSpPr>
          <p:nvPr>
            <p:ph type="title"/>
          </p:nvPr>
        </p:nvSpPr>
        <p:spPr/>
        <p:txBody>
          <a:bodyPr/>
          <a:lstStyle/>
          <a:p>
            <a:r>
              <a:rPr lang="en-US" dirty="0"/>
              <a:t>Righteous – Not Righteous</a:t>
            </a:r>
          </a:p>
        </p:txBody>
      </p:sp>
      <p:sp>
        <p:nvSpPr>
          <p:cNvPr id="3" name="Content Placeholder 2">
            <a:extLst>
              <a:ext uri="{FF2B5EF4-FFF2-40B4-BE49-F238E27FC236}">
                <a16:creationId xmlns:a16="http://schemas.microsoft.com/office/drawing/2014/main" id="{3CFF7018-3975-4378-8452-6BD2D06F8316}"/>
              </a:ext>
            </a:extLst>
          </p:cNvPr>
          <p:cNvSpPr>
            <a:spLocks noGrp="1"/>
          </p:cNvSpPr>
          <p:nvPr>
            <p:ph idx="1"/>
          </p:nvPr>
        </p:nvSpPr>
        <p:spPr>
          <a:xfrm>
            <a:off x="1103312" y="1526796"/>
            <a:ext cx="8946541" cy="4721603"/>
          </a:xfrm>
        </p:spPr>
        <p:txBody>
          <a:bodyPr/>
          <a:lstStyle/>
          <a:p>
            <a:r>
              <a:rPr lang="en-US" sz="2400" dirty="0"/>
              <a:t>In this psalm David very </a:t>
            </a:r>
            <a:r>
              <a:rPr lang="en-US" sz="2400" b="1" u="sng" dirty="0"/>
              <a:t>boldly</a:t>
            </a:r>
            <a:r>
              <a:rPr lang="en-US" sz="2400" dirty="0"/>
              <a:t> claims to walk in integrity and calls on the Lord to examine his mind and his heart.</a:t>
            </a:r>
          </a:p>
          <a:p>
            <a:r>
              <a:rPr lang="en-US" sz="2400" dirty="0"/>
              <a:t>He had </a:t>
            </a:r>
            <a:r>
              <a:rPr lang="en-US" sz="2400" b="1" u="sng" dirty="0"/>
              <a:t>separated</a:t>
            </a:r>
            <a:r>
              <a:rPr lang="en-US" sz="2400" dirty="0"/>
              <a:t> himself from idolatrous mortals, hypocrites, evildoers and the wicked.</a:t>
            </a:r>
          </a:p>
          <a:p>
            <a:r>
              <a:rPr lang="en-US" sz="2400" dirty="0"/>
              <a:t>In this psalm David acknowledges his sins, including the sins of his </a:t>
            </a:r>
            <a:r>
              <a:rPr lang="en-US" sz="2400" b="1" u="sng" dirty="0"/>
              <a:t>youth</a:t>
            </a:r>
            <a:r>
              <a:rPr lang="en-US" sz="2400" dirty="0"/>
              <a:t>.</a:t>
            </a:r>
          </a:p>
          <a:p>
            <a:r>
              <a:rPr lang="en-US" sz="2400" dirty="0"/>
              <a:t>He asks for God’s </a:t>
            </a:r>
            <a:r>
              <a:rPr lang="en-US" sz="2400" b="1" u="sng" dirty="0"/>
              <a:t>tender</a:t>
            </a:r>
            <a:r>
              <a:rPr lang="en-US" sz="2400" dirty="0"/>
              <a:t> mercies and loving kindness.</a:t>
            </a:r>
          </a:p>
          <a:p>
            <a:r>
              <a:rPr lang="en-US" sz="2400" dirty="0"/>
              <a:t>He recognized his iniquity was </a:t>
            </a:r>
            <a:r>
              <a:rPr lang="en-US" sz="2400" b="1" u="sng" dirty="0"/>
              <a:t>great</a:t>
            </a:r>
            <a:r>
              <a:rPr lang="en-US" sz="2400" dirty="0"/>
              <a:t>.</a:t>
            </a:r>
          </a:p>
          <a:p>
            <a:endParaRPr lang="en-US" sz="2400" dirty="0"/>
          </a:p>
          <a:p>
            <a:endParaRPr lang="en-US" sz="2400" dirty="0"/>
          </a:p>
          <a:p>
            <a:endParaRPr lang="en-US" dirty="0"/>
          </a:p>
        </p:txBody>
      </p:sp>
    </p:spTree>
    <p:extLst>
      <p:ext uri="{BB962C8B-B14F-4D97-AF65-F5344CB8AC3E}">
        <p14:creationId xmlns:p14="http://schemas.microsoft.com/office/powerpoint/2010/main" val="898566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236E1-1414-49E6-8FD6-4AD4653A0FD4}"/>
              </a:ext>
            </a:extLst>
          </p:cNvPr>
          <p:cNvSpPr>
            <a:spLocks noGrp="1"/>
          </p:cNvSpPr>
          <p:nvPr>
            <p:ph type="title"/>
          </p:nvPr>
        </p:nvSpPr>
        <p:spPr/>
        <p:txBody>
          <a:bodyPr/>
          <a:lstStyle/>
          <a:p>
            <a:r>
              <a:rPr lang="en-US" dirty="0"/>
              <a:t>God’s Relationship with the Humble</a:t>
            </a:r>
          </a:p>
        </p:txBody>
      </p:sp>
      <p:sp>
        <p:nvSpPr>
          <p:cNvPr id="3" name="Content Placeholder 2">
            <a:extLst>
              <a:ext uri="{FF2B5EF4-FFF2-40B4-BE49-F238E27FC236}">
                <a16:creationId xmlns:a16="http://schemas.microsoft.com/office/drawing/2014/main" id="{3CFF7018-3975-4378-8452-6BD2D06F8316}"/>
              </a:ext>
            </a:extLst>
          </p:cNvPr>
          <p:cNvSpPr>
            <a:spLocks noGrp="1"/>
          </p:cNvSpPr>
          <p:nvPr>
            <p:ph idx="1"/>
          </p:nvPr>
        </p:nvSpPr>
        <p:spPr>
          <a:xfrm>
            <a:off x="1103312" y="1526796"/>
            <a:ext cx="8946541" cy="4721603"/>
          </a:xfrm>
        </p:spPr>
        <p:txBody>
          <a:bodyPr/>
          <a:lstStyle/>
          <a:p>
            <a:r>
              <a:rPr lang="en-US" sz="2400" dirty="0"/>
              <a:t>God </a:t>
            </a:r>
            <a:r>
              <a:rPr lang="en-US" sz="2400" b="1" u="sng" dirty="0"/>
              <a:t>remembers</a:t>
            </a:r>
            <a:r>
              <a:rPr lang="en-US" sz="2400" dirty="0"/>
              <a:t> the cry of the humble.</a:t>
            </a:r>
          </a:p>
          <a:p>
            <a:r>
              <a:rPr lang="en-US" sz="2400" dirty="0"/>
              <a:t>God </a:t>
            </a:r>
            <a:r>
              <a:rPr lang="en-US" sz="2400" b="1" u="sng" dirty="0"/>
              <a:t>hears</a:t>
            </a:r>
            <a:r>
              <a:rPr lang="en-US" sz="2400" dirty="0"/>
              <a:t> the desires of the humble.</a:t>
            </a:r>
          </a:p>
          <a:p>
            <a:r>
              <a:rPr lang="en-US" sz="2400" dirty="0"/>
              <a:t>He </a:t>
            </a:r>
            <a:r>
              <a:rPr lang="en-US" sz="2400" b="1" u="sng" dirty="0"/>
              <a:t>guides</a:t>
            </a:r>
            <a:r>
              <a:rPr lang="en-US" sz="2400" dirty="0"/>
              <a:t> the humble in justice, and He </a:t>
            </a:r>
            <a:r>
              <a:rPr lang="en-US" sz="2400" b="1" u="sng" dirty="0"/>
              <a:t>teaches</a:t>
            </a:r>
            <a:r>
              <a:rPr lang="en-US" sz="2400" dirty="0"/>
              <a:t> them His way.</a:t>
            </a:r>
          </a:p>
          <a:p>
            <a:endParaRPr lang="en-US" sz="2400" dirty="0"/>
          </a:p>
          <a:p>
            <a:endParaRPr lang="en-US" sz="2400" dirty="0"/>
          </a:p>
          <a:p>
            <a:endParaRPr lang="en-US" dirty="0"/>
          </a:p>
        </p:txBody>
      </p:sp>
    </p:spTree>
    <p:extLst>
      <p:ext uri="{BB962C8B-B14F-4D97-AF65-F5344CB8AC3E}">
        <p14:creationId xmlns:p14="http://schemas.microsoft.com/office/powerpoint/2010/main" val="3393600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236E1-1414-49E6-8FD6-4AD4653A0FD4}"/>
              </a:ext>
            </a:extLst>
          </p:cNvPr>
          <p:cNvSpPr>
            <a:spLocks noGrp="1"/>
          </p:cNvSpPr>
          <p:nvPr>
            <p:ph type="title"/>
          </p:nvPr>
        </p:nvSpPr>
        <p:spPr/>
        <p:txBody>
          <a:bodyPr/>
          <a:lstStyle/>
          <a:p>
            <a:r>
              <a:rPr lang="en-US" dirty="0"/>
              <a:t>Learning and Teaching Humility</a:t>
            </a:r>
          </a:p>
        </p:txBody>
      </p:sp>
      <p:sp>
        <p:nvSpPr>
          <p:cNvPr id="3" name="Content Placeholder 2">
            <a:extLst>
              <a:ext uri="{FF2B5EF4-FFF2-40B4-BE49-F238E27FC236}">
                <a16:creationId xmlns:a16="http://schemas.microsoft.com/office/drawing/2014/main" id="{3CFF7018-3975-4378-8452-6BD2D06F8316}"/>
              </a:ext>
            </a:extLst>
          </p:cNvPr>
          <p:cNvSpPr>
            <a:spLocks noGrp="1"/>
          </p:cNvSpPr>
          <p:nvPr>
            <p:ph idx="1"/>
          </p:nvPr>
        </p:nvSpPr>
        <p:spPr>
          <a:xfrm>
            <a:off x="1103312" y="1526796"/>
            <a:ext cx="8946541" cy="4721603"/>
          </a:xfrm>
        </p:spPr>
        <p:txBody>
          <a:bodyPr/>
          <a:lstStyle/>
          <a:p>
            <a:r>
              <a:rPr lang="en-US" sz="2800" dirty="0"/>
              <a:t>Verse 1 says we should bless and </a:t>
            </a:r>
            <a:r>
              <a:rPr lang="en-US" sz="2800" b="1" u="sng" dirty="0"/>
              <a:t>praise</a:t>
            </a:r>
            <a:r>
              <a:rPr lang="en-US" sz="2800" dirty="0"/>
              <a:t> the Lord.</a:t>
            </a:r>
          </a:p>
          <a:p>
            <a:r>
              <a:rPr lang="en-US" sz="2800" dirty="0"/>
              <a:t>Verse 2 says we should </a:t>
            </a:r>
            <a:r>
              <a:rPr lang="en-US" sz="2800" b="1" u="sng" dirty="0"/>
              <a:t>boast</a:t>
            </a:r>
            <a:r>
              <a:rPr lang="en-US" sz="2800" dirty="0"/>
              <a:t> in the Lord.</a:t>
            </a:r>
          </a:p>
          <a:p>
            <a:r>
              <a:rPr lang="en-US" sz="2800" dirty="0"/>
              <a:t>Verse 3 says we should </a:t>
            </a:r>
            <a:r>
              <a:rPr lang="en-US" sz="2800" b="1" u="sng" dirty="0"/>
              <a:t>magnify</a:t>
            </a:r>
            <a:r>
              <a:rPr lang="en-US" sz="2800" dirty="0"/>
              <a:t> the Lord and </a:t>
            </a:r>
            <a:r>
              <a:rPr lang="en-US" sz="2800" b="1" u="sng" dirty="0"/>
              <a:t>exalt</a:t>
            </a:r>
            <a:r>
              <a:rPr lang="en-US" sz="2800" dirty="0"/>
              <a:t> His name together.</a:t>
            </a:r>
          </a:p>
          <a:p>
            <a:r>
              <a:rPr lang="en-US" sz="2800" dirty="0"/>
              <a:t>Verses 4 and 10 talk about </a:t>
            </a:r>
            <a:r>
              <a:rPr lang="en-US" sz="2800" b="1" u="sng" dirty="0"/>
              <a:t>seeking</a:t>
            </a:r>
            <a:r>
              <a:rPr lang="en-US" sz="2800" dirty="0"/>
              <a:t> the Lord.</a:t>
            </a:r>
          </a:p>
          <a:p>
            <a:r>
              <a:rPr lang="en-US" sz="2800" dirty="0"/>
              <a:t>Verses 5, 6 and 7 deal with </a:t>
            </a:r>
            <a:r>
              <a:rPr lang="en-US" sz="2800" b="1" u="sng" dirty="0"/>
              <a:t>trusting</a:t>
            </a:r>
            <a:r>
              <a:rPr lang="en-US" sz="2800" dirty="0"/>
              <a:t> in the Lord.</a:t>
            </a:r>
          </a:p>
          <a:p>
            <a:r>
              <a:rPr lang="en-US" sz="2800" dirty="0"/>
              <a:t>Verses 7 and 9 talk about </a:t>
            </a:r>
            <a:r>
              <a:rPr lang="en-US" sz="2800" b="1" u="sng" dirty="0"/>
              <a:t>fearing</a:t>
            </a:r>
            <a:r>
              <a:rPr lang="en-US" sz="2800" dirty="0"/>
              <a:t> the Lord.</a:t>
            </a:r>
          </a:p>
          <a:p>
            <a:endParaRPr lang="en-US" sz="2400" dirty="0"/>
          </a:p>
          <a:p>
            <a:endParaRPr lang="en-US" sz="2400" dirty="0"/>
          </a:p>
          <a:p>
            <a:endParaRPr lang="en-US" dirty="0"/>
          </a:p>
        </p:txBody>
      </p:sp>
    </p:spTree>
    <p:extLst>
      <p:ext uri="{BB962C8B-B14F-4D97-AF65-F5344CB8AC3E}">
        <p14:creationId xmlns:p14="http://schemas.microsoft.com/office/powerpoint/2010/main" val="2201458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236E1-1414-49E6-8FD6-4AD4653A0FD4}"/>
              </a:ext>
            </a:extLst>
          </p:cNvPr>
          <p:cNvSpPr>
            <a:spLocks noGrp="1"/>
          </p:cNvSpPr>
          <p:nvPr>
            <p:ph type="title"/>
          </p:nvPr>
        </p:nvSpPr>
        <p:spPr/>
        <p:txBody>
          <a:bodyPr/>
          <a:lstStyle/>
          <a:p>
            <a:r>
              <a:rPr lang="en-US" dirty="0"/>
              <a:t>Learning and Teaching Humility</a:t>
            </a:r>
          </a:p>
        </p:txBody>
      </p:sp>
      <p:sp>
        <p:nvSpPr>
          <p:cNvPr id="3" name="Content Placeholder 2">
            <a:extLst>
              <a:ext uri="{FF2B5EF4-FFF2-40B4-BE49-F238E27FC236}">
                <a16:creationId xmlns:a16="http://schemas.microsoft.com/office/drawing/2014/main" id="{3CFF7018-3975-4378-8452-6BD2D06F8316}"/>
              </a:ext>
            </a:extLst>
          </p:cNvPr>
          <p:cNvSpPr>
            <a:spLocks noGrp="1"/>
          </p:cNvSpPr>
          <p:nvPr>
            <p:ph idx="1"/>
          </p:nvPr>
        </p:nvSpPr>
        <p:spPr>
          <a:xfrm>
            <a:off x="1103312" y="1526796"/>
            <a:ext cx="8946541" cy="4721603"/>
          </a:xfrm>
        </p:spPr>
        <p:txBody>
          <a:bodyPr/>
          <a:lstStyle/>
          <a:p>
            <a:r>
              <a:rPr lang="en-US" sz="2400" dirty="0"/>
              <a:t>The proud person does </a:t>
            </a:r>
            <a:r>
              <a:rPr lang="en-US" sz="2400" b="1" u="sng" dirty="0"/>
              <a:t>not</a:t>
            </a:r>
            <a:r>
              <a:rPr lang="en-US" sz="2400" dirty="0"/>
              <a:t> seek or think about God.</a:t>
            </a:r>
          </a:p>
          <a:p>
            <a:r>
              <a:rPr lang="en-US" sz="2400" dirty="0"/>
              <a:t>Humility consists of esteeming </a:t>
            </a:r>
            <a:r>
              <a:rPr lang="en-US" sz="2400" b="1" u="sng" dirty="0"/>
              <a:t>others</a:t>
            </a:r>
            <a:r>
              <a:rPr lang="en-US" sz="2400" dirty="0"/>
              <a:t> better than ourselves.</a:t>
            </a:r>
          </a:p>
          <a:p>
            <a:r>
              <a:rPr lang="en-US" sz="2400" dirty="0"/>
              <a:t>One way we demonstrate humility is to </a:t>
            </a:r>
            <a:r>
              <a:rPr lang="en-US" sz="2400" b="1" u="sng" dirty="0"/>
              <a:t>serve</a:t>
            </a:r>
            <a:r>
              <a:rPr lang="en-US" sz="2400" dirty="0"/>
              <a:t> the interests of others instead of yourself.</a:t>
            </a:r>
          </a:p>
          <a:p>
            <a:r>
              <a:rPr lang="en-US" sz="2400" dirty="0"/>
              <a:t>Jesus showed His humility by washing the disciples’ </a:t>
            </a:r>
            <a:r>
              <a:rPr lang="en-US" sz="2400" b="1" u="sng" dirty="0"/>
              <a:t>feet</a:t>
            </a:r>
            <a:r>
              <a:rPr lang="en-US" sz="2400" dirty="0"/>
              <a:t>.</a:t>
            </a:r>
          </a:p>
          <a:p>
            <a:r>
              <a:rPr lang="en-US" sz="2400" dirty="0"/>
              <a:t>Moses demonstrated humility by asking God to forgive the people.</a:t>
            </a:r>
          </a:p>
          <a:p>
            <a:r>
              <a:rPr lang="en-US" sz="2400" dirty="0"/>
              <a:t>Humility can also be seen by associating with the lowly.  </a:t>
            </a:r>
          </a:p>
          <a:p>
            <a:endParaRPr lang="en-US" sz="2400" dirty="0"/>
          </a:p>
          <a:p>
            <a:endParaRPr lang="en-US" sz="2400" dirty="0"/>
          </a:p>
          <a:p>
            <a:endParaRPr lang="en-US" dirty="0"/>
          </a:p>
        </p:txBody>
      </p:sp>
    </p:spTree>
    <p:extLst>
      <p:ext uri="{BB962C8B-B14F-4D97-AF65-F5344CB8AC3E}">
        <p14:creationId xmlns:p14="http://schemas.microsoft.com/office/powerpoint/2010/main" val="3496157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36</TotalTime>
  <Words>610</Words>
  <Application>Microsoft Office PowerPoint</Application>
  <PresentationFormat>Widescreen</PresentationFormat>
  <Paragraphs>38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vt:lpstr>
      <vt:lpstr>PowerPoint Presentation</vt:lpstr>
      <vt:lpstr>Lessons from the Psalms</vt:lpstr>
      <vt:lpstr>Righteous – Not Righteous</vt:lpstr>
      <vt:lpstr>Righteous – Not Righteous</vt:lpstr>
      <vt:lpstr>God’s Relationship with the Humble</vt:lpstr>
      <vt:lpstr>Learning and Teaching Humility</vt:lpstr>
      <vt:lpstr>Learning and Teaching Humility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Faithfulness</dc:title>
  <dc:creator>Dwayne Gandy</dc:creator>
  <cp:lastModifiedBy>Dwayne Gandy</cp:lastModifiedBy>
  <cp:revision>1</cp:revision>
  <cp:lastPrinted>2019-04-28T11:09:49Z</cp:lastPrinted>
  <dcterms:created xsi:type="dcterms:W3CDTF">2019-04-21T18:39:39Z</dcterms:created>
  <dcterms:modified xsi:type="dcterms:W3CDTF">2019-04-28T11:10:35Z</dcterms:modified>
</cp:coreProperties>
</file>