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09" r:id="rId2"/>
    <p:sldId id="293" r:id="rId3"/>
    <p:sldId id="319" r:id="rId4"/>
    <p:sldId id="310" r:id="rId5"/>
    <p:sldId id="320" r:id="rId6"/>
    <p:sldId id="321" r:id="rId7"/>
    <p:sldId id="322" r:id="rId8"/>
    <p:sldId id="323" r:id="rId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280" autoAdjust="0"/>
  </p:normalViewPr>
  <p:slideViewPr>
    <p:cSldViewPr>
      <p:cViewPr varScale="1">
        <p:scale>
          <a:sx n="72" d="100"/>
          <a:sy n="72" d="100"/>
        </p:scale>
        <p:origin x="135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4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303784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3"/>
            <a:ext cx="303784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0E74022-88B6-4BD3-9BF1-51DCA895BB13}" type="datetimeFigureOut">
              <a:rPr lang="en-US"/>
              <a:pPr>
                <a:defRPr/>
              </a:pPr>
              <a:t>2/3/2019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8"/>
            <a:ext cx="303784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678"/>
            <a:ext cx="303784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5FF1548-E202-4EE9-8B4D-F10B84CFAA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303784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3"/>
            <a:ext cx="303784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5F29236-8DDA-4D0A-B7A0-F56A6824A5CB}" type="datetimeFigureOut">
              <a:rPr lang="en-US"/>
              <a:pPr>
                <a:defRPr/>
              </a:pPr>
              <a:t>2/3/2019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578"/>
            <a:ext cx="560832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8"/>
            <a:ext cx="303784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678"/>
            <a:ext cx="303784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BFC9E5C-B1AC-489E-A843-917E023FDC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3F5644-26AE-4B1F-8476-FD33FC4364C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1A01A-1110-4D14-A1F3-5905B79E893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FFA218-AA41-4E63-8372-EBBB36D0649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96E64F-3042-4E1D-ACBA-5F435963B66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D4E913-E107-4776-A5F6-D0D44391731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2A02B0-B405-4540-8687-250F15401D8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28C44-CA74-4DCF-8587-3BBAC3D40E8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BAFD4-2AD0-4EDE-B24E-1ACFCA10061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949276-1BFC-4E96-AC2E-88B4AFFF12C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A4723D-BE8B-4CD5-B033-38049E2F31A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AF42AB-410D-4CF7-AC58-4CEDD17FC78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31E64A7-E2AA-4235-8E19-9089993B07D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DDE832E-E8D6-4298-A355-0DE3A5944F22}"/>
              </a:ext>
            </a:extLst>
          </p:cNvPr>
          <p:cNvSpPr txBox="1"/>
          <p:nvPr/>
        </p:nvSpPr>
        <p:spPr>
          <a:xfrm>
            <a:off x="533400" y="304800"/>
            <a:ext cx="79248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1 Kings 13:1-3</a:t>
            </a:r>
            <a:r>
              <a:rPr lang="en-US" sz="2800" dirty="0"/>
              <a:t>  </a:t>
            </a:r>
            <a:r>
              <a:rPr lang="en-US" sz="2800" i="1" dirty="0"/>
              <a:t>And behold, a man of God went from Judah to Bethel by the word of the Lord, and Jeroboam stood by the altar to burn incense. 2 Then he cried out against the altar by the word of the Lord, and said, "O altar, altar! Thus says the Lord: 'Behold, a child, Josiah by name, shall be born to the house of David; and on you he shall sacrifice the priests of the high places who burn incense on you, and men's bones shall be burned on you.'" 3 And he gave a sign the same day, saying, "This is the sign which the Lord has spoken: Surely the altar shall split apart, and the ashes on it shall be poured out."</a:t>
            </a:r>
            <a:r>
              <a:rPr lang="en-US" sz="2800" dirty="0"/>
              <a:t> NKJV</a:t>
            </a:r>
          </a:p>
        </p:txBody>
      </p:sp>
    </p:spTree>
    <p:extLst>
      <p:ext uri="{BB962C8B-B14F-4D97-AF65-F5344CB8AC3E}">
        <p14:creationId xmlns:p14="http://schemas.microsoft.com/office/powerpoint/2010/main" val="1427754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524000"/>
            <a:ext cx="8001000" cy="3962400"/>
          </a:xfrm>
        </p:spPr>
        <p:txBody>
          <a:bodyPr anchor="ctr"/>
          <a:lstStyle/>
          <a:p>
            <a:pPr eaLnBrk="1" hangingPunct="1"/>
            <a:r>
              <a:rPr lang="en-US" b="1" dirty="0"/>
              <a:t>God’s Faithfulness</a:t>
            </a:r>
            <a:br>
              <a:rPr lang="en-US" b="1" dirty="0"/>
            </a:br>
            <a:br>
              <a:rPr lang="en-US" b="1" dirty="0"/>
            </a:br>
            <a:r>
              <a:rPr lang="en-US" sz="4000" b="1" dirty="0"/>
              <a:t>Divided Kingdom - 1</a:t>
            </a:r>
            <a:br>
              <a:rPr lang="en-US" dirty="0"/>
            </a:br>
            <a:endParaRPr lang="en-US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2BA52-7463-4D5B-91D8-E7D48A571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Points to Consider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6CE945-273C-483A-873E-A29E59AE74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God’s Faithfulness is in God’s time</a:t>
            </a:r>
          </a:p>
          <a:p>
            <a:pPr lvl="0"/>
            <a:r>
              <a:rPr lang="en-US" dirty="0"/>
              <a:t>God’s promises are true, and we should believe them</a:t>
            </a:r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573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4000" dirty="0"/>
              <a:t>God’s Faithfulness is in God’s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772400" cy="4708525"/>
          </a:xfrm>
        </p:spPr>
        <p:txBody>
          <a:bodyPr/>
          <a:lstStyle/>
          <a:p>
            <a:r>
              <a:rPr lang="en-US" sz="2800" dirty="0"/>
              <a:t>After Solomon turned from the Lord, God raised up </a:t>
            </a:r>
            <a:r>
              <a:rPr lang="en-US" sz="2800" b="1" u="sng" dirty="0"/>
              <a:t>adversaries</a:t>
            </a:r>
            <a:r>
              <a:rPr lang="en-US" sz="2800" dirty="0"/>
              <a:t> to cause him trouble.  </a:t>
            </a:r>
          </a:p>
          <a:p>
            <a:r>
              <a:rPr lang="en-US" sz="2800" dirty="0"/>
              <a:t>One of those adversaries was a descendent of the King of </a:t>
            </a:r>
            <a:r>
              <a:rPr lang="en-US" sz="2800" b="1" u="sng" dirty="0"/>
              <a:t>Edom.</a:t>
            </a:r>
            <a:r>
              <a:rPr lang="en-US" sz="2800" dirty="0"/>
              <a:t> </a:t>
            </a:r>
          </a:p>
          <a:p>
            <a:r>
              <a:rPr lang="en-US" sz="2800" dirty="0"/>
              <a:t>This is the first instance of the Edomites becoming the </a:t>
            </a:r>
            <a:r>
              <a:rPr lang="en-US" sz="2800" b="1" u="sng" dirty="0"/>
              <a:t>servants</a:t>
            </a:r>
            <a:r>
              <a:rPr lang="en-US" sz="2800" dirty="0"/>
              <a:t> of the Israelites.</a:t>
            </a:r>
          </a:p>
          <a:p>
            <a:r>
              <a:rPr lang="en-US" sz="2800" dirty="0"/>
              <a:t>Hundreds of years earlier, Isaac told Esau that his family would one day </a:t>
            </a:r>
            <a:r>
              <a:rPr lang="en-US" sz="2800" b="1" u="sng" dirty="0"/>
              <a:t>serve</a:t>
            </a:r>
            <a:r>
              <a:rPr lang="en-US" sz="2800" dirty="0"/>
              <a:t> Jacob’s family.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42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4000" dirty="0"/>
              <a:t>God’s Faithfulness is in God’s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772400" cy="4708525"/>
          </a:xfrm>
        </p:spPr>
        <p:txBody>
          <a:bodyPr/>
          <a:lstStyle/>
          <a:p>
            <a:r>
              <a:rPr lang="en-US" dirty="0"/>
              <a:t>God told Rebekah that one nation would be </a:t>
            </a:r>
            <a:r>
              <a:rPr lang="en-US" b="1" u="sng" dirty="0"/>
              <a:t>stronger</a:t>
            </a:r>
            <a:r>
              <a:rPr lang="en-US" dirty="0"/>
              <a:t> than the other and the older would serve the younger.</a:t>
            </a:r>
          </a:p>
          <a:p>
            <a:r>
              <a:rPr lang="en-US" dirty="0"/>
              <a:t>In </a:t>
            </a:r>
            <a:r>
              <a:rPr lang="en-US" dirty="0" err="1"/>
              <a:t>Jehoram’s</a:t>
            </a:r>
            <a:r>
              <a:rPr lang="en-US" dirty="0"/>
              <a:t> day, Esau’s descendants became </a:t>
            </a:r>
            <a:r>
              <a:rPr lang="en-US" b="1" u="sng" dirty="0"/>
              <a:t>restless</a:t>
            </a:r>
            <a:r>
              <a:rPr lang="en-US" dirty="0"/>
              <a:t> and threw off the yoke of Jacob’s descendants.</a:t>
            </a:r>
          </a:p>
          <a:p>
            <a:r>
              <a:rPr lang="en-US" dirty="0"/>
              <a:t>God’s faithfulness is sometimes measured in </a:t>
            </a:r>
            <a:r>
              <a:rPr lang="en-US" b="1" u="sng" dirty="0"/>
              <a:t>centuries</a:t>
            </a:r>
            <a:r>
              <a:rPr lang="en-US" dirty="0"/>
              <a:t> instead of years.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285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4000" dirty="0"/>
              <a:t>God’s Faithfulness is in God’s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772400" cy="4708525"/>
          </a:xfrm>
        </p:spPr>
        <p:txBody>
          <a:bodyPr/>
          <a:lstStyle/>
          <a:p>
            <a:r>
              <a:rPr lang="en-US" dirty="0"/>
              <a:t>Josiah did </a:t>
            </a:r>
            <a:r>
              <a:rPr lang="en-US" b="1" u="sng" dirty="0"/>
              <a:t>exactly</a:t>
            </a:r>
            <a:r>
              <a:rPr lang="en-US" dirty="0"/>
              <a:t> what God said he would do centuries after God said he would do it.</a:t>
            </a:r>
          </a:p>
          <a:p>
            <a:r>
              <a:rPr lang="en-US" dirty="0"/>
              <a:t>God links these stories together to </a:t>
            </a:r>
            <a:r>
              <a:rPr lang="en-US" b="1" u="sng" dirty="0"/>
              <a:t>build</a:t>
            </a:r>
            <a:r>
              <a:rPr lang="en-US" dirty="0"/>
              <a:t> our faith.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631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4000" dirty="0"/>
              <a:t>God’s Promises are True!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772400" cy="4708525"/>
          </a:xfrm>
        </p:spPr>
        <p:txBody>
          <a:bodyPr/>
          <a:lstStyle/>
          <a:p>
            <a:r>
              <a:rPr lang="en-US" dirty="0"/>
              <a:t>This warning showed itself to be </a:t>
            </a:r>
            <a:r>
              <a:rPr lang="en-US" b="1" u="sng" dirty="0"/>
              <a:t>true</a:t>
            </a:r>
            <a:r>
              <a:rPr lang="en-US" dirty="0"/>
              <a:t> many times over, and no one was exempt.</a:t>
            </a:r>
          </a:p>
          <a:p>
            <a:r>
              <a:rPr lang="en-US" b="1" u="sng" dirty="0"/>
              <a:t>Everything</a:t>
            </a:r>
            <a:r>
              <a:rPr lang="en-US" dirty="0"/>
              <a:t> God said would happen to Jeroboam happened just as God said it would.  God is faithful!</a:t>
            </a:r>
          </a:p>
          <a:p>
            <a:r>
              <a:rPr lang="en-US" dirty="0"/>
              <a:t>God means what He says and says what He means.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022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4000" dirty="0"/>
              <a:t>Practical Application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772400" cy="4708525"/>
          </a:xfrm>
        </p:spPr>
        <p:txBody>
          <a:bodyPr/>
          <a:lstStyle/>
          <a:p>
            <a:r>
              <a:rPr lang="en-US" dirty="0"/>
              <a:t>When God makes a promise to reward the faithful, He will </a:t>
            </a:r>
            <a:r>
              <a:rPr lang="en-US" b="1" u="sng" dirty="0"/>
              <a:t>fulfill</a:t>
            </a:r>
            <a:r>
              <a:rPr lang="en-US" dirty="0"/>
              <a:t> that promise.</a:t>
            </a:r>
          </a:p>
          <a:p>
            <a:r>
              <a:rPr lang="en-US" dirty="0"/>
              <a:t>When God says that the unrighteous will not inherit the kingdom of God, He means it.</a:t>
            </a:r>
          </a:p>
          <a:p>
            <a:r>
              <a:rPr lang="en-US" dirty="0"/>
              <a:t>When God promises to wash away your sins, He </a:t>
            </a:r>
            <a:r>
              <a:rPr lang="en-US" b="1" u="sng" dirty="0"/>
              <a:t>means</a:t>
            </a:r>
            <a:r>
              <a:rPr lang="en-US" dirty="0"/>
              <a:t> that too!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095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203155</TotalTime>
  <Words>426</Words>
  <Application>Microsoft Office PowerPoint</Application>
  <PresentationFormat>On-screen Show (4:3)</PresentationFormat>
  <Paragraphs>25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Default Design</vt:lpstr>
      <vt:lpstr>PowerPoint Presentation</vt:lpstr>
      <vt:lpstr>God’s Faithfulness  Divided Kingdom - 1 </vt:lpstr>
      <vt:lpstr>Points to Consider</vt:lpstr>
      <vt:lpstr>God’s Faithfulness is in God’s Time</vt:lpstr>
      <vt:lpstr>God’s Faithfulness is in God’s Time</vt:lpstr>
      <vt:lpstr>God’s Faithfulness is in God’s Time</vt:lpstr>
      <vt:lpstr>God’s Promises are True!</vt:lpstr>
      <vt:lpstr>Practical Application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Philippians 1:1-11</dc:title>
  <dc:creator>Dwayne Gandy</dc:creator>
  <cp:lastModifiedBy>Dwayne Gandy</cp:lastModifiedBy>
  <cp:revision>178</cp:revision>
  <cp:lastPrinted>2018-11-11T12:20:37Z</cp:lastPrinted>
  <dcterms:created xsi:type="dcterms:W3CDTF">2017-01-05T18:31:03Z</dcterms:created>
  <dcterms:modified xsi:type="dcterms:W3CDTF">2019-02-03T12:19:57Z</dcterms:modified>
</cp:coreProperties>
</file>