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9" r:id="rId2"/>
    <p:sldId id="327" r:id="rId3"/>
    <p:sldId id="293" r:id="rId4"/>
    <p:sldId id="319" r:id="rId5"/>
    <p:sldId id="332" r:id="rId6"/>
    <p:sldId id="333" r:id="rId7"/>
    <p:sldId id="328" r:id="rId8"/>
    <p:sldId id="329" r:id="rId9"/>
    <p:sldId id="330" r:id="rId10"/>
    <p:sldId id="331"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10/28/2018</a:t>
            </a:fld>
            <a:endParaRPr lang="en-US" dirty="0"/>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10/28/2018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093976"/>
          </a:xfrm>
          <a:prstGeom prst="rect">
            <a:avLst/>
          </a:prstGeom>
          <a:noFill/>
        </p:spPr>
        <p:txBody>
          <a:bodyPr wrap="square" rtlCol="0">
            <a:spAutoFit/>
          </a:bodyPr>
          <a:lstStyle/>
          <a:p>
            <a:pPr algn="just"/>
            <a:r>
              <a:rPr lang="en-US" sz="2600" b="1" dirty="0" err="1"/>
              <a:t>Ezek</a:t>
            </a:r>
            <a:r>
              <a:rPr lang="en-US" sz="2600" b="1" dirty="0"/>
              <a:t> 3:16-21  16 Now it came to pass at the end of seven days that the word of the Lord came to me, saying, 17 "Son of man, I have made you a watchman for the house of Israel; therefore hear a word from My mouth, and give them warning from Me: 18 When I say to the wicked, 'You shall surely die,' and you give him no warning, nor speak to warn the wicked from his wicked way, to save his life, that same wicked man shall die in his iniquity; but his blood I will require at your hand. 19 Yet, if you warn the wicked, and he does not turn from his wickedness, nor from his wicked way, he shall die in his iniquity; but you have delivered your soul. </a:t>
            </a:r>
          </a:p>
          <a:p>
            <a:pPr algn="just"/>
            <a:endParaRPr lang="en-US" sz="2600" b="1" dirty="0"/>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F8EF-C627-440E-8658-AF635393F6E2}"/>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01A83817-49C1-40E7-A96C-1B7C191437CA}"/>
              </a:ext>
            </a:extLst>
          </p:cNvPr>
          <p:cNvSpPr>
            <a:spLocks noGrp="1"/>
          </p:cNvSpPr>
          <p:nvPr>
            <p:ph idx="1"/>
          </p:nvPr>
        </p:nvSpPr>
        <p:spPr/>
        <p:txBody>
          <a:bodyPr/>
          <a:lstStyle/>
          <a:p>
            <a:pPr lvl="0"/>
            <a:r>
              <a:rPr lang="en-US" sz="2400" dirty="0"/>
              <a:t>Remind others that they will die.</a:t>
            </a:r>
          </a:p>
          <a:p>
            <a:pPr lvl="0"/>
            <a:r>
              <a:rPr lang="en-US" sz="2400" dirty="0"/>
              <a:t>Remind others that they will be judged by God.</a:t>
            </a:r>
          </a:p>
          <a:p>
            <a:pPr lvl="0"/>
            <a:r>
              <a:rPr lang="en-US" sz="2400" dirty="0"/>
              <a:t>Remind others that God has expectations.</a:t>
            </a:r>
          </a:p>
          <a:p>
            <a:pPr lvl="0"/>
            <a:r>
              <a:rPr lang="en-US" sz="2400" dirty="0"/>
              <a:t>Remind others that those expectations can only be found in God’s word.</a:t>
            </a:r>
          </a:p>
          <a:p>
            <a:pPr lvl="0"/>
            <a:r>
              <a:rPr lang="en-US" sz="2400" dirty="0"/>
              <a:t>Remind others that repentance is an important part of God’s message.</a:t>
            </a:r>
          </a:p>
          <a:p>
            <a:pPr lvl="0"/>
            <a:r>
              <a:rPr lang="en-US" sz="2400" dirty="0"/>
              <a:t>Remind others that God wants all people to come to the knowledge of the truth and to repent of their sins.</a:t>
            </a:r>
          </a:p>
          <a:p>
            <a:endParaRPr lang="en-US" dirty="0"/>
          </a:p>
        </p:txBody>
      </p:sp>
    </p:spTree>
    <p:extLst>
      <p:ext uri="{BB962C8B-B14F-4D97-AF65-F5344CB8AC3E}">
        <p14:creationId xmlns:p14="http://schemas.microsoft.com/office/powerpoint/2010/main" val="383627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293757"/>
          </a:xfrm>
          <a:prstGeom prst="rect">
            <a:avLst/>
          </a:prstGeom>
          <a:noFill/>
        </p:spPr>
        <p:txBody>
          <a:bodyPr wrap="square" rtlCol="0">
            <a:spAutoFit/>
          </a:bodyPr>
          <a:lstStyle/>
          <a:p>
            <a:pPr algn="just"/>
            <a:endParaRPr lang="en-US" sz="2600" b="1" dirty="0"/>
          </a:p>
          <a:p>
            <a:pPr algn="just"/>
            <a:r>
              <a:rPr lang="en-US" sz="2600" b="1" dirty="0"/>
              <a:t>20 "Again, when a righteous man turns from his righteousness and commits iniquity, and I lay a stumbling block before him, he shall die; because you did not give him warning, he shall die in his sin, and his righteousness which he has done shall not be remembered; but his blood I will require at your hand. 21 Nevertheless if you warn the righteous man that the righteous should not sin, and he does not sin, he shall surely live because he took warning; also you will have delivered your soul." </a:t>
            </a:r>
          </a:p>
          <a:p>
            <a:pPr algn="just"/>
            <a:r>
              <a:rPr lang="en-US" sz="2600" b="1" dirty="0"/>
              <a:t>NKJV</a:t>
            </a:r>
          </a:p>
        </p:txBody>
      </p:sp>
    </p:spTree>
    <p:extLst>
      <p:ext uri="{BB962C8B-B14F-4D97-AF65-F5344CB8AC3E}">
        <p14:creationId xmlns:p14="http://schemas.microsoft.com/office/powerpoint/2010/main" val="4027446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Evangelism in the Old Testament</a:t>
            </a:r>
            <a:br>
              <a:rPr lang="en-US" b="1" dirty="0"/>
            </a:br>
            <a:br>
              <a:rPr lang="en-US" b="1" dirty="0"/>
            </a:br>
            <a:r>
              <a:rPr lang="en-US" sz="4000" b="1" dirty="0"/>
              <a:t>Ezekiel – Warn the People</a:t>
            </a:r>
            <a:br>
              <a:rPr lang="en-US" b="1" dirty="0"/>
            </a:br>
            <a:br>
              <a:rPr lang="en-US" dirty="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BA52-7463-4D5B-91D8-E7D48A5715D2}"/>
              </a:ext>
            </a:extLst>
          </p:cNvPr>
          <p:cNvSpPr>
            <a:spLocks noGrp="1"/>
          </p:cNvSpPr>
          <p:nvPr>
            <p:ph type="title"/>
          </p:nvPr>
        </p:nvSpPr>
        <p:spPr/>
        <p:txBody>
          <a:bodyPr/>
          <a:lstStyle/>
          <a:p>
            <a:r>
              <a:rPr lang="en-US" dirty="0"/>
              <a:t>Points to Consider</a:t>
            </a:r>
          </a:p>
        </p:txBody>
      </p:sp>
      <p:sp>
        <p:nvSpPr>
          <p:cNvPr id="3" name="Content Placeholder 2">
            <a:extLst>
              <a:ext uri="{FF2B5EF4-FFF2-40B4-BE49-F238E27FC236}">
                <a16:creationId xmlns:a16="http://schemas.microsoft.com/office/drawing/2014/main" id="{336CE945-273C-483A-873E-A29E59AE7410}"/>
              </a:ext>
            </a:extLst>
          </p:cNvPr>
          <p:cNvSpPr>
            <a:spLocks noGrp="1"/>
          </p:cNvSpPr>
          <p:nvPr>
            <p:ph idx="1"/>
          </p:nvPr>
        </p:nvSpPr>
        <p:spPr/>
        <p:txBody>
          <a:bodyPr/>
          <a:lstStyle/>
          <a:p>
            <a:pPr lvl="0"/>
            <a:r>
              <a:rPr lang="en-US" dirty="0"/>
              <a:t>Don’t be afraid</a:t>
            </a:r>
          </a:p>
          <a:p>
            <a:pPr lvl="0"/>
            <a:r>
              <a:rPr lang="en-US" dirty="0"/>
              <a:t>Make them afraid</a:t>
            </a:r>
          </a:p>
          <a:p>
            <a:pPr lvl="0"/>
            <a:r>
              <a:rPr lang="en-US" dirty="0"/>
              <a:t>Give them hope</a:t>
            </a:r>
          </a:p>
          <a:p>
            <a:endParaRPr lang="en-US" dirty="0"/>
          </a:p>
        </p:txBody>
      </p:sp>
    </p:spTree>
    <p:extLst>
      <p:ext uri="{BB962C8B-B14F-4D97-AF65-F5344CB8AC3E}">
        <p14:creationId xmlns:p14="http://schemas.microsoft.com/office/powerpoint/2010/main" val="240757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9BE3811-58F9-4A6F-8A95-72D4B2D4EDE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8922" y="1600200"/>
            <a:ext cx="8046156" cy="4525963"/>
          </a:xfrm>
        </p:spPr>
      </p:pic>
    </p:spTree>
    <p:extLst>
      <p:ext uri="{BB962C8B-B14F-4D97-AF65-F5344CB8AC3E}">
        <p14:creationId xmlns:p14="http://schemas.microsoft.com/office/powerpoint/2010/main" val="374603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5E7037A-924B-434A-B030-C95E4E3F4A1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8922" y="1066800"/>
            <a:ext cx="8046156" cy="5059363"/>
          </a:xfrm>
        </p:spPr>
      </p:pic>
    </p:spTree>
    <p:extLst>
      <p:ext uri="{BB962C8B-B14F-4D97-AF65-F5344CB8AC3E}">
        <p14:creationId xmlns:p14="http://schemas.microsoft.com/office/powerpoint/2010/main" val="553383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866F-6222-4C99-A989-19A82038FEF0}"/>
              </a:ext>
            </a:extLst>
          </p:cNvPr>
          <p:cNvSpPr>
            <a:spLocks noGrp="1"/>
          </p:cNvSpPr>
          <p:nvPr>
            <p:ph type="title"/>
          </p:nvPr>
        </p:nvSpPr>
        <p:spPr/>
        <p:txBody>
          <a:bodyPr/>
          <a:lstStyle/>
          <a:p>
            <a:r>
              <a:rPr lang="en-US" dirty="0"/>
              <a:t>Don’t be afraid</a:t>
            </a:r>
          </a:p>
        </p:txBody>
      </p:sp>
      <p:sp>
        <p:nvSpPr>
          <p:cNvPr id="4" name="Content Placeholder 3">
            <a:extLst>
              <a:ext uri="{FF2B5EF4-FFF2-40B4-BE49-F238E27FC236}">
                <a16:creationId xmlns:a16="http://schemas.microsoft.com/office/drawing/2014/main" id="{8B304512-E972-44CB-BA03-2692CD39C629}"/>
              </a:ext>
            </a:extLst>
          </p:cNvPr>
          <p:cNvSpPr>
            <a:spLocks noGrp="1"/>
          </p:cNvSpPr>
          <p:nvPr>
            <p:ph sz="half" idx="2"/>
          </p:nvPr>
        </p:nvSpPr>
        <p:spPr>
          <a:xfrm>
            <a:off x="630238" y="1905000"/>
            <a:ext cx="3868737" cy="4284663"/>
          </a:xfrm>
        </p:spPr>
        <p:txBody>
          <a:bodyPr/>
          <a:lstStyle/>
          <a:p>
            <a:r>
              <a:rPr lang="en-US" dirty="0"/>
              <a:t>Ezekiel 33:1-11</a:t>
            </a:r>
          </a:p>
          <a:p>
            <a:r>
              <a:rPr lang="en-US" dirty="0"/>
              <a:t>Ezekiel 2:6-7</a:t>
            </a:r>
          </a:p>
          <a:p>
            <a:r>
              <a:rPr lang="en-US" dirty="0"/>
              <a:t>Ezekiel 3:8-9</a:t>
            </a:r>
          </a:p>
          <a:p>
            <a:r>
              <a:rPr lang="en-US" dirty="0"/>
              <a:t>Matt 10:1-23</a:t>
            </a:r>
          </a:p>
        </p:txBody>
      </p:sp>
    </p:spTree>
    <p:extLst>
      <p:ext uri="{BB962C8B-B14F-4D97-AF65-F5344CB8AC3E}">
        <p14:creationId xmlns:p14="http://schemas.microsoft.com/office/powerpoint/2010/main" val="286772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866F-6222-4C99-A989-19A82038FEF0}"/>
              </a:ext>
            </a:extLst>
          </p:cNvPr>
          <p:cNvSpPr>
            <a:spLocks noGrp="1"/>
          </p:cNvSpPr>
          <p:nvPr>
            <p:ph type="title"/>
          </p:nvPr>
        </p:nvSpPr>
        <p:spPr/>
        <p:txBody>
          <a:bodyPr/>
          <a:lstStyle/>
          <a:p>
            <a:r>
              <a:rPr lang="en-US" dirty="0"/>
              <a:t>Make them afraid</a:t>
            </a:r>
          </a:p>
        </p:txBody>
      </p:sp>
      <p:sp>
        <p:nvSpPr>
          <p:cNvPr id="4" name="Content Placeholder 3">
            <a:extLst>
              <a:ext uri="{FF2B5EF4-FFF2-40B4-BE49-F238E27FC236}">
                <a16:creationId xmlns:a16="http://schemas.microsoft.com/office/drawing/2014/main" id="{8B304512-E972-44CB-BA03-2692CD39C629}"/>
              </a:ext>
            </a:extLst>
          </p:cNvPr>
          <p:cNvSpPr>
            <a:spLocks noGrp="1"/>
          </p:cNvSpPr>
          <p:nvPr>
            <p:ph sz="half" idx="2"/>
          </p:nvPr>
        </p:nvSpPr>
        <p:spPr>
          <a:xfrm>
            <a:off x="630238" y="1905000"/>
            <a:ext cx="3868737" cy="4284663"/>
          </a:xfrm>
        </p:spPr>
        <p:txBody>
          <a:bodyPr/>
          <a:lstStyle/>
          <a:p>
            <a:r>
              <a:rPr lang="en-US" dirty="0"/>
              <a:t>Ezekiel 6:11-14</a:t>
            </a:r>
          </a:p>
          <a:p>
            <a:r>
              <a:rPr lang="en-US" dirty="0"/>
              <a:t>Acts 20:25-31</a:t>
            </a:r>
          </a:p>
          <a:p>
            <a:r>
              <a:rPr lang="en-US" dirty="0"/>
              <a:t>2 Cor 5:9-11</a:t>
            </a:r>
          </a:p>
          <a:p>
            <a:r>
              <a:rPr lang="en-US" dirty="0"/>
              <a:t>Heb 9:27</a:t>
            </a:r>
          </a:p>
          <a:p>
            <a:r>
              <a:rPr lang="en-US" dirty="0"/>
              <a:t>Heb 10:26-31</a:t>
            </a:r>
          </a:p>
        </p:txBody>
      </p:sp>
    </p:spTree>
    <p:extLst>
      <p:ext uri="{BB962C8B-B14F-4D97-AF65-F5344CB8AC3E}">
        <p14:creationId xmlns:p14="http://schemas.microsoft.com/office/powerpoint/2010/main" val="523320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866F-6222-4C99-A989-19A82038FEF0}"/>
              </a:ext>
            </a:extLst>
          </p:cNvPr>
          <p:cNvSpPr>
            <a:spLocks noGrp="1"/>
          </p:cNvSpPr>
          <p:nvPr>
            <p:ph type="title"/>
          </p:nvPr>
        </p:nvSpPr>
        <p:spPr/>
        <p:txBody>
          <a:bodyPr/>
          <a:lstStyle/>
          <a:p>
            <a:r>
              <a:rPr lang="en-US" dirty="0"/>
              <a:t>Give them hope</a:t>
            </a:r>
          </a:p>
        </p:txBody>
      </p:sp>
      <p:sp>
        <p:nvSpPr>
          <p:cNvPr id="4" name="Content Placeholder 3">
            <a:extLst>
              <a:ext uri="{FF2B5EF4-FFF2-40B4-BE49-F238E27FC236}">
                <a16:creationId xmlns:a16="http://schemas.microsoft.com/office/drawing/2014/main" id="{8B304512-E972-44CB-BA03-2692CD39C629}"/>
              </a:ext>
            </a:extLst>
          </p:cNvPr>
          <p:cNvSpPr>
            <a:spLocks noGrp="1"/>
          </p:cNvSpPr>
          <p:nvPr>
            <p:ph sz="half" idx="2"/>
          </p:nvPr>
        </p:nvSpPr>
        <p:spPr>
          <a:xfrm>
            <a:off x="630238" y="1905000"/>
            <a:ext cx="3868737" cy="4284663"/>
          </a:xfrm>
        </p:spPr>
        <p:txBody>
          <a:bodyPr/>
          <a:lstStyle/>
          <a:p>
            <a:r>
              <a:rPr lang="en-US" dirty="0"/>
              <a:t>Ezekiel 14:-8</a:t>
            </a:r>
          </a:p>
          <a:p>
            <a:r>
              <a:rPr lang="en-US" dirty="0"/>
              <a:t>Ezekiel 18:30-32</a:t>
            </a:r>
          </a:p>
          <a:p>
            <a:r>
              <a:rPr lang="en-US" dirty="0"/>
              <a:t>Ezekiel 33:11</a:t>
            </a:r>
          </a:p>
          <a:p>
            <a:r>
              <a:rPr lang="en-US" dirty="0"/>
              <a:t>Luke 24:44-4</a:t>
            </a:r>
          </a:p>
          <a:p>
            <a:r>
              <a:rPr lang="en-US" dirty="0"/>
              <a:t>Acts 3:14-20</a:t>
            </a:r>
          </a:p>
          <a:p>
            <a:r>
              <a:rPr lang="en-US" dirty="0"/>
              <a:t>2 Peter 3:1-18</a:t>
            </a:r>
          </a:p>
        </p:txBody>
      </p:sp>
    </p:spTree>
    <p:extLst>
      <p:ext uri="{BB962C8B-B14F-4D97-AF65-F5344CB8AC3E}">
        <p14:creationId xmlns:p14="http://schemas.microsoft.com/office/powerpoint/2010/main" val="1429091153"/>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192980</TotalTime>
  <Words>391</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PowerPoint Presentation</vt:lpstr>
      <vt:lpstr>Evangelism in the Old Testament  Ezekiel – Warn the People  </vt:lpstr>
      <vt:lpstr>Points to Consider</vt:lpstr>
      <vt:lpstr>PowerPoint Presentation</vt:lpstr>
      <vt:lpstr>PowerPoint Presentation</vt:lpstr>
      <vt:lpstr>Don’t be afraid</vt:lpstr>
      <vt:lpstr>Make them afraid</vt:lpstr>
      <vt:lpstr>Give them hope</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169</cp:revision>
  <cp:lastPrinted>2018-09-16T12:17:11Z</cp:lastPrinted>
  <dcterms:created xsi:type="dcterms:W3CDTF">2017-01-05T18:31:03Z</dcterms:created>
  <dcterms:modified xsi:type="dcterms:W3CDTF">2018-10-28T20:10:48Z</dcterms:modified>
</cp:coreProperties>
</file>