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8/19/2018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8/19/2018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8/19/2018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8/19/2018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B9818-7C5C-4383-ACCF-4094B41FCC4C}"/>
              </a:ext>
            </a:extLst>
          </p:cNvPr>
          <p:cNvSpPr>
            <a:spLocks noGrp="1"/>
          </p:cNvSpPr>
          <p:nvPr>
            <p:ph type="ctrTitle"/>
          </p:nvPr>
        </p:nvSpPr>
        <p:spPr/>
        <p:txBody>
          <a:bodyPr/>
          <a:lstStyle/>
          <a:p>
            <a:r>
              <a:rPr lang="en-US" dirty="0" err="1"/>
              <a:t>Korah’s</a:t>
            </a:r>
            <a:r>
              <a:rPr lang="en-US" dirty="0"/>
              <a:t> Rebellion </a:t>
            </a:r>
          </a:p>
        </p:txBody>
      </p:sp>
      <p:sp>
        <p:nvSpPr>
          <p:cNvPr id="3" name="Subtitle 2">
            <a:extLst>
              <a:ext uri="{FF2B5EF4-FFF2-40B4-BE49-F238E27FC236}">
                <a16:creationId xmlns:a16="http://schemas.microsoft.com/office/drawing/2014/main" id="{C71F373A-A42F-4EA8-940D-7F4FC07866F7}"/>
              </a:ext>
            </a:extLst>
          </p:cNvPr>
          <p:cNvSpPr>
            <a:spLocks noGrp="1"/>
          </p:cNvSpPr>
          <p:nvPr>
            <p:ph type="subTitle" idx="1"/>
          </p:nvPr>
        </p:nvSpPr>
        <p:spPr/>
        <p:txBody>
          <a:bodyPr/>
          <a:lstStyle/>
          <a:p>
            <a:r>
              <a:rPr lang="en-US" dirty="0"/>
              <a:t>Numbers 16-17</a:t>
            </a:r>
          </a:p>
        </p:txBody>
      </p:sp>
    </p:spTree>
    <p:extLst>
      <p:ext uri="{BB962C8B-B14F-4D97-AF65-F5344CB8AC3E}">
        <p14:creationId xmlns:p14="http://schemas.microsoft.com/office/powerpoint/2010/main" val="2872710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5C25A-180D-42C1-B956-C4182B06DBF5}"/>
              </a:ext>
            </a:extLst>
          </p:cNvPr>
          <p:cNvSpPr>
            <a:spLocks noGrp="1"/>
          </p:cNvSpPr>
          <p:nvPr>
            <p:ph type="title"/>
          </p:nvPr>
        </p:nvSpPr>
        <p:spPr/>
        <p:txBody>
          <a:bodyPr/>
          <a:lstStyle/>
          <a:p>
            <a:r>
              <a:rPr lang="en-US" dirty="0"/>
              <a:t>Lessons to Learn</a:t>
            </a:r>
          </a:p>
        </p:txBody>
      </p:sp>
      <p:sp>
        <p:nvSpPr>
          <p:cNvPr id="3" name="Content Placeholder 2">
            <a:extLst>
              <a:ext uri="{FF2B5EF4-FFF2-40B4-BE49-F238E27FC236}">
                <a16:creationId xmlns:a16="http://schemas.microsoft.com/office/drawing/2014/main" id="{74DCAD96-FAF6-4E1B-88E9-844970FFB70E}"/>
              </a:ext>
            </a:extLst>
          </p:cNvPr>
          <p:cNvSpPr>
            <a:spLocks noGrp="1"/>
          </p:cNvSpPr>
          <p:nvPr>
            <p:ph idx="1"/>
          </p:nvPr>
        </p:nvSpPr>
        <p:spPr>
          <a:xfrm>
            <a:off x="1103312" y="1434518"/>
            <a:ext cx="8946541" cy="4813882"/>
          </a:xfrm>
        </p:spPr>
        <p:txBody>
          <a:bodyPr>
            <a:normAutofit fontScale="92500" lnSpcReduction="10000"/>
          </a:bodyPr>
          <a:lstStyle/>
          <a:p>
            <a:r>
              <a:rPr lang="en-US" sz="2800" dirty="0"/>
              <a:t>When </a:t>
            </a:r>
            <a:r>
              <a:rPr lang="en-US" sz="2800"/>
              <a:t>we rebel </a:t>
            </a:r>
            <a:r>
              <a:rPr lang="en-US" sz="2800" dirty="0"/>
              <a:t>against the authority God has established, we rebel against God.</a:t>
            </a:r>
          </a:p>
          <a:p>
            <a:r>
              <a:rPr lang="en-US" sz="2800" dirty="0"/>
              <a:t>When we find ourselves at one of these boiling points in the story of our lives, take a deep breath and honestly evaluate how you got there.  Don’t re-write the story.  Don’t change the facts.  If you are where you are because of your refusal to accept God’s instructions, or your refusal to trust God, be honest with yourself and with God.</a:t>
            </a:r>
          </a:p>
          <a:p>
            <a:r>
              <a:rPr lang="en-US" sz="2800" dirty="0"/>
              <a:t>When you find yourself at one of these boiling points, turn to God!</a:t>
            </a:r>
          </a:p>
          <a:p>
            <a:r>
              <a:rPr lang="en-US" sz="2800" dirty="0"/>
              <a:t>God’s story is one of forgiveness and redemption</a:t>
            </a:r>
          </a:p>
          <a:p>
            <a:endParaRPr lang="en-US" dirty="0"/>
          </a:p>
          <a:p>
            <a:endParaRPr lang="en-US" dirty="0"/>
          </a:p>
        </p:txBody>
      </p:sp>
    </p:spTree>
    <p:extLst>
      <p:ext uri="{BB962C8B-B14F-4D97-AF65-F5344CB8AC3E}">
        <p14:creationId xmlns:p14="http://schemas.microsoft.com/office/powerpoint/2010/main" val="52945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TotalTime>
  <Words>114</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Century Gothic</vt:lpstr>
      <vt:lpstr>Wingdings 3</vt:lpstr>
      <vt:lpstr>Ion</vt:lpstr>
      <vt:lpstr>Korah’s Rebellion </vt:lpstr>
      <vt:lpstr>Lessons to Learn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Korah’s Rebellion </dc:title>
  <dc:creator>Dwayne Gandy</dc:creator>
  <cp:lastModifiedBy>Dwayne Gandy</cp:lastModifiedBy>
  <cp:revision>2</cp:revision>
  <cp:lastPrinted>2018-08-19T18:13:39Z</cp:lastPrinted>
  <dcterms:created xsi:type="dcterms:W3CDTF">2018-08-19T18:09:55Z</dcterms:created>
  <dcterms:modified xsi:type="dcterms:W3CDTF">2018-08-19T18:41:37Z</dcterms:modified>
</cp:coreProperties>
</file>