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09" r:id="rId2"/>
    <p:sldId id="293" r:id="rId3"/>
    <p:sldId id="295" r:id="rId4"/>
    <p:sldId id="310" r:id="rId5"/>
    <p:sldId id="311" r:id="rId6"/>
    <p:sldId id="312" r:id="rId7"/>
    <p:sldId id="313" r:id="rId8"/>
    <p:sldId id="314" r:id="rId9"/>
    <p:sldId id="315"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8/25/2018</a:t>
            </a:fld>
            <a:endParaRPr lang="en-US" dirty="0"/>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dirty="0"/>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8/25/2018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dirty="0"/>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5016758"/>
          </a:xfrm>
          <a:prstGeom prst="rect">
            <a:avLst/>
          </a:prstGeom>
          <a:noFill/>
        </p:spPr>
        <p:txBody>
          <a:bodyPr wrap="square" rtlCol="0">
            <a:spAutoFit/>
          </a:bodyPr>
          <a:lstStyle/>
          <a:p>
            <a:pPr algn="just"/>
            <a:r>
              <a:rPr lang="en-US" sz="3200" dirty="0"/>
              <a:t>Ps 86:1-5  Bow down Your ear, O Lord, hear me; For I am poor and needy. 2 Preserve my life, for I am holy; You are my God; Save Your servant who trusts in You! </a:t>
            </a:r>
          </a:p>
          <a:p>
            <a:pPr algn="just"/>
            <a:r>
              <a:rPr lang="en-US" sz="3200" dirty="0"/>
              <a:t>3 Be merciful to me, O Lord, For I cry to You all day long. 4 Rejoice the soul of Your servant, For to You, O Lord, I lift up my soul. 5 For You, Lord, are good, and ready to forgive, And abundant in mercy to all those who call upon You.  NKJV</a:t>
            </a:r>
          </a:p>
        </p:txBody>
      </p:sp>
    </p:spTree>
    <p:extLst>
      <p:ext uri="{BB962C8B-B14F-4D97-AF65-F5344CB8AC3E}">
        <p14:creationId xmlns:p14="http://schemas.microsoft.com/office/powerpoint/2010/main" val="1427754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Parameters of Worship</a:t>
            </a:r>
            <a:br>
              <a:rPr lang="en-US" b="1" dirty="0"/>
            </a:br>
            <a:br>
              <a:rPr lang="en-US" dirty="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Points to Consider</a:t>
            </a:r>
          </a:p>
        </p:txBody>
      </p:sp>
      <p:sp>
        <p:nvSpPr>
          <p:cNvPr id="3" name="Content Placeholder 2"/>
          <p:cNvSpPr>
            <a:spLocks noGrp="1"/>
          </p:cNvSpPr>
          <p:nvPr>
            <p:ph idx="1"/>
          </p:nvPr>
        </p:nvSpPr>
        <p:spPr>
          <a:xfrm>
            <a:off x="609600" y="1600200"/>
            <a:ext cx="7772400" cy="4708525"/>
          </a:xfrm>
        </p:spPr>
        <p:txBody>
          <a:bodyPr/>
          <a:lstStyle/>
          <a:p>
            <a:pPr lvl="0"/>
            <a:r>
              <a:rPr lang="en-US" dirty="0"/>
              <a:t>The object of worship</a:t>
            </a:r>
          </a:p>
          <a:p>
            <a:pPr lvl="0"/>
            <a:r>
              <a:rPr lang="en-US" dirty="0"/>
              <a:t>Worship in spirit and truth</a:t>
            </a:r>
          </a:p>
          <a:p>
            <a:pPr lvl="0"/>
            <a:r>
              <a:rPr lang="en-US" dirty="0"/>
              <a:t>Additional parameters on worship</a:t>
            </a:r>
          </a:p>
          <a:p>
            <a:pPr marL="0" indent="0">
              <a:buNone/>
            </a:pPr>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The object of worship</a:t>
            </a:r>
          </a:p>
        </p:txBody>
      </p:sp>
      <p:sp>
        <p:nvSpPr>
          <p:cNvPr id="3" name="Content Placeholder 2"/>
          <p:cNvSpPr>
            <a:spLocks noGrp="1"/>
          </p:cNvSpPr>
          <p:nvPr>
            <p:ph idx="1"/>
          </p:nvPr>
        </p:nvSpPr>
        <p:spPr>
          <a:xfrm>
            <a:off x="609600" y="1600200"/>
            <a:ext cx="7772400" cy="4708525"/>
          </a:xfrm>
        </p:spPr>
        <p:txBody>
          <a:bodyPr/>
          <a:lstStyle/>
          <a:p>
            <a:r>
              <a:rPr lang="en-US" dirty="0"/>
              <a:t>Satan offered Jesus power over all the kingdoms of the world if he would fall down and </a:t>
            </a:r>
            <a:r>
              <a:rPr lang="en-US" b="1" u="sng" dirty="0"/>
              <a:t>worship</a:t>
            </a:r>
            <a:r>
              <a:rPr lang="en-US" dirty="0"/>
              <a:t> him.</a:t>
            </a:r>
          </a:p>
          <a:p>
            <a:r>
              <a:rPr lang="en-US" dirty="0"/>
              <a:t>Jesus responded that God is the only one worthy of </a:t>
            </a:r>
            <a:r>
              <a:rPr lang="en-US" b="1" u="sng" dirty="0"/>
              <a:t>service</a:t>
            </a:r>
            <a:r>
              <a:rPr lang="en-US" dirty="0"/>
              <a:t>.  </a:t>
            </a:r>
          </a:p>
          <a:p>
            <a:r>
              <a:rPr lang="en-US" dirty="0"/>
              <a:t>Although the Pharisees claimed to serve God, they were fulfilling the desires of their real father, the </a:t>
            </a:r>
            <a:r>
              <a:rPr lang="en-US" b="1" u="sng" dirty="0"/>
              <a:t>devil</a:t>
            </a:r>
            <a:r>
              <a:rPr lang="en-US" dirty="0"/>
              <a:t>!</a:t>
            </a:r>
          </a:p>
          <a:p>
            <a:endParaRPr lang="en-US" dirty="0"/>
          </a:p>
          <a:p>
            <a:pPr marL="0" indent="0">
              <a:buNone/>
            </a:pPr>
            <a:endParaRPr lang="en-US" dirty="0"/>
          </a:p>
        </p:txBody>
      </p:sp>
    </p:spTree>
    <p:extLst>
      <p:ext uri="{BB962C8B-B14F-4D97-AF65-F5344CB8AC3E}">
        <p14:creationId xmlns:p14="http://schemas.microsoft.com/office/powerpoint/2010/main" val="39224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The object of worship</a:t>
            </a:r>
          </a:p>
        </p:txBody>
      </p:sp>
      <p:sp>
        <p:nvSpPr>
          <p:cNvPr id="3" name="Content Placeholder 2"/>
          <p:cNvSpPr>
            <a:spLocks noGrp="1"/>
          </p:cNvSpPr>
          <p:nvPr>
            <p:ph idx="1"/>
          </p:nvPr>
        </p:nvSpPr>
        <p:spPr>
          <a:xfrm>
            <a:off x="609600" y="1600200"/>
            <a:ext cx="7772400" cy="4708525"/>
          </a:xfrm>
        </p:spPr>
        <p:txBody>
          <a:bodyPr/>
          <a:lstStyle/>
          <a:p>
            <a:r>
              <a:rPr lang="en-US" sz="2600" dirty="0"/>
              <a:t>The unrighteous not only adore but they pay </a:t>
            </a:r>
            <a:r>
              <a:rPr lang="en-US" sz="2600" b="1" u="sng" dirty="0"/>
              <a:t>religious</a:t>
            </a:r>
            <a:r>
              <a:rPr lang="en-US" sz="2600" dirty="0"/>
              <a:t> homage to the creature rather than the creator.</a:t>
            </a:r>
          </a:p>
          <a:p>
            <a:r>
              <a:rPr lang="en-US" sz="2600" dirty="0"/>
              <a:t>They were giving what </a:t>
            </a:r>
            <a:r>
              <a:rPr lang="en-US" sz="2600" b="1" u="sng" dirty="0"/>
              <a:t>only</a:t>
            </a:r>
            <a:r>
              <a:rPr lang="en-US" sz="2600" dirty="0"/>
              <a:t> belonged to the creator to the creatures He created.</a:t>
            </a:r>
          </a:p>
          <a:p>
            <a:r>
              <a:rPr lang="en-US" sz="2600" dirty="0"/>
              <a:t>Peter </a:t>
            </a:r>
            <a:r>
              <a:rPr lang="en-US" sz="2600" b="1" u="sng" dirty="0"/>
              <a:t>corrected</a:t>
            </a:r>
            <a:r>
              <a:rPr lang="en-US" sz="2600" dirty="0"/>
              <a:t> Cornelius for falling down at his feet and worshiping him.</a:t>
            </a:r>
          </a:p>
          <a:p>
            <a:r>
              <a:rPr lang="en-US" sz="2600" dirty="0"/>
              <a:t>Paul pleaded with the people of Lystra not to worship them, or any other man or thing, as </a:t>
            </a:r>
            <a:r>
              <a:rPr lang="en-US" sz="2600" b="1" u="sng" dirty="0"/>
              <a:t>God</a:t>
            </a:r>
            <a:r>
              <a:rPr lang="en-US" sz="2600" dirty="0"/>
              <a:t>.</a:t>
            </a:r>
          </a:p>
          <a:p>
            <a:r>
              <a:rPr lang="en-US" sz="2600" b="1" u="sng" dirty="0"/>
              <a:t>All</a:t>
            </a:r>
            <a:r>
              <a:rPr lang="en-US" sz="2600" dirty="0"/>
              <a:t> Idol worship is wrong!</a:t>
            </a:r>
          </a:p>
          <a:p>
            <a:endParaRPr lang="en-US" dirty="0"/>
          </a:p>
          <a:p>
            <a:pPr marL="0" indent="0">
              <a:buNone/>
            </a:pPr>
            <a:endParaRPr lang="en-US" dirty="0"/>
          </a:p>
        </p:txBody>
      </p:sp>
    </p:spTree>
    <p:extLst>
      <p:ext uri="{BB962C8B-B14F-4D97-AF65-F5344CB8AC3E}">
        <p14:creationId xmlns:p14="http://schemas.microsoft.com/office/powerpoint/2010/main" val="106939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2E373-5C7A-424F-B431-435B7A2F4D44}"/>
              </a:ext>
            </a:extLst>
          </p:cNvPr>
          <p:cNvSpPr>
            <a:spLocks noGrp="1"/>
          </p:cNvSpPr>
          <p:nvPr>
            <p:ph type="title"/>
          </p:nvPr>
        </p:nvSpPr>
        <p:spPr/>
        <p:txBody>
          <a:bodyPr/>
          <a:lstStyle/>
          <a:p>
            <a:r>
              <a:rPr lang="en-US" dirty="0"/>
              <a:t>Worship in Spirit and Truth</a:t>
            </a:r>
          </a:p>
        </p:txBody>
      </p:sp>
      <p:sp>
        <p:nvSpPr>
          <p:cNvPr id="3" name="Content Placeholder 2">
            <a:extLst>
              <a:ext uri="{FF2B5EF4-FFF2-40B4-BE49-F238E27FC236}">
                <a16:creationId xmlns:a16="http://schemas.microsoft.com/office/drawing/2014/main" id="{66A974AF-5FA1-438D-B971-C590E0105ACB}"/>
              </a:ext>
            </a:extLst>
          </p:cNvPr>
          <p:cNvSpPr>
            <a:spLocks noGrp="1"/>
          </p:cNvSpPr>
          <p:nvPr>
            <p:ph idx="1"/>
          </p:nvPr>
        </p:nvSpPr>
        <p:spPr/>
        <p:txBody>
          <a:bodyPr/>
          <a:lstStyle/>
          <a:p>
            <a:r>
              <a:rPr lang="en-US" dirty="0"/>
              <a:t>The Samaritans worshiped on Mount </a:t>
            </a:r>
            <a:r>
              <a:rPr lang="en-US" b="1" u="sng" dirty="0"/>
              <a:t>Gerizim</a:t>
            </a:r>
            <a:r>
              <a:rPr lang="en-US" dirty="0"/>
              <a:t> near the city of Shechem.   </a:t>
            </a:r>
          </a:p>
          <a:p>
            <a:r>
              <a:rPr lang="en-US" dirty="0"/>
              <a:t>In the New Testament the </a:t>
            </a:r>
            <a:r>
              <a:rPr lang="en-US" b="1" u="sng" dirty="0"/>
              <a:t>place</a:t>
            </a:r>
            <a:r>
              <a:rPr lang="en-US" dirty="0"/>
              <a:t> of worship is not significant.  That does not mean that collective worship at a location is not important.</a:t>
            </a:r>
          </a:p>
          <a:p>
            <a:r>
              <a:rPr lang="en-US" dirty="0"/>
              <a:t>God is seeking </a:t>
            </a:r>
            <a:r>
              <a:rPr lang="en-US" b="1" u="sng" dirty="0"/>
              <a:t>true</a:t>
            </a:r>
            <a:r>
              <a:rPr lang="en-US" dirty="0"/>
              <a:t> worshippers.</a:t>
            </a:r>
          </a:p>
          <a:p>
            <a:r>
              <a:rPr lang="en-US" dirty="0"/>
              <a:t>True worshippers must worship God </a:t>
            </a:r>
            <a:r>
              <a:rPr lang="en-US" b="1" u="sng" dirty="0"/>
              <a:t>only</a:t>
            </a:r>
            <a:r>
              <a:rPr lang="en-US" dirty="0"/>
              <a:t>. </a:t>
            </a:r>
          </a:p>
        </p:txBody>
      </p:sp>
    </p:spTree>
    <p:extLst>
      <p:ext uri="{BB962C8B-B14F-4D97-AF65-F5344CB8AC3E}">
        <p14:creationId xmlns:p14="http://schemas.microsoft.com/office/powerpoint/2010/main" val="387370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2E373-5C7A-424F-B431-435B7A2F4D44}"/>
              </a:ext>
            </a:extLst>
          </p:cNvPr>
          <p:cNvSpPr>
            <a:spLocks noGrp="1"/>
          </p:cNvSpPr>
          <p:nvPr>
            <p:ph type="title"/>
          </p:nvPr>
        </p:nvSpPr>
        <p:spPr/>
        <p:txBody>
          <a:bodyPr/>
          <a:lstStyle/>
          <a:p>
            <a:r>
              <a:rPr lang="en-US" dirty="0"/>
              <a:t>Worship in Spirit and Truth</a:t>
            </a:r>
          </a:p>
        </p:txBody>
      </p:sp>
      <p:sp>
        <p:nvSpPr>
          <p:cNvPr id="3" name="Content Placeholder 2">
            <a:extLst>
              <a:ext uri="{FF2B5EF4-FFF2-40B4-BE49-F238E27FC236}">
                <a16:creationId xmlns:a16="http://schemas.microsoft.com/office/drawing/2014/main" id="{66A974AF-5FA1-438D-B971-C590E0105ACB}"/>
              </a:ext>
            </a:extLst>
          </p:cNvPr>
          <p:cNvSpPr>
            <a:spLocks noGrp="1"/>
          </p:cNvSpPr>
          <p:nvPr>
            <p:ph idx="1"/>
          </p:nvPr>
        </p:nvSpPr>
        <p:spPr/>
        <p:txBody>
          <a:bodyPr/>
          <a:lstStyle/>
          <a:p>
            <a:r>
              <a:rPr lang="en-US" dirty="0"/>
              <a:t>True worshippers must worship in </a:t>
            </a:r>
            <a:r>
              <a:rPr lang="en-US" b="1" u="sng" dirty="0"/>
              <a:t>spirit</a:t>
            </a:r>
            <a:r>
              <a:rPr lang="en-US" dirty="0"/>
              <a:t>.  What does that mean?</a:t>
            </a:r>
          </a:p>
          <a:p>
            <a:pPr lvl="0"/>
            <a:r>
              <a:rPr lang="en-US" sz="2200" dirty="0"/>
              <a:t>Some suggest that it means </a:t>
            </a:r>
            <a:r>
              <a:rPr lang="en-US" sz="2200" b="1" u="sng" dirty="0"/>
              <a:t>spirited</a:t>
            </a:r>
            <a:r>
              <a:rPr lang="en-US" sz="2200" dirty="0"/>
              <a:t> worship.  This doesn’t really fit the context.  How we worship is linked to the phrase “God is Spirit.”  Our worship should be joyful and can be spirited in the right context.  However, worship can also be more subdued.</a:t>
            </a:r>
          </a:p>
          <a:p>
            <a:pPr lvl="0"/>
            <a:r>
              <a:rPr lang="en-US" sz="2200" dirty="0"/>
              <a:t>Some suggest that Jesus is referencing the </a:t>
            </a:r>
            <a:r>
              <a:rPr lang="en-US" sz="2200" b="1" u="sng" dirty="0"/>
              <a:t>Holy</a:t>
            </a:r>
            <a:r>
              <a:rPr lang="en-US" sz="2200" dirty="0"/>
              <a:t> Spirit.  (Eph 5:18-20; Romans 8:26-27)</a:t>
            </a:r>
          </a:p>
          <a:p>
            <a:pPr lvl="0"/>
            <a:r>
              <a:rPr lang="en-US" sz="2200" dirty="0"/>
              <a:t>Others suggest that worshipping God in spirit means worshipping Him from the </a:t>
            </a:r>
            <a:r>
              <a:rPr lang="en-US" sz="2200" b="1" u="sng" dirty="0"/>
              <a:t>heart</a:t>
            </a:r>
            <a:r>
              <a:rPr lang="en-US" sz="2200" dirty="0"/>
              <a:t>. (Eph 5:19; Matt 5:8-9; Ps 111:1)</a:t>
            </a:r>
          </a:p>
        </p:txBody>
      </p:sp>
    </p:spTree>
    <p:extLst>
      <p:ext uri="{BB962C8B-B14F-4D97-AF65-F5344CB8AC3E}">
        <p14:creationId xmlns:p14="http://schemas.microsoft.com/office/powerpoint/2010/main" val="154593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2E373-5C7A-424F-B431-435B7A2F4D44}"/>
              </a:ext>
            </a:extLst>
          </p:cNvPr>
          <p:cNvSpPr>
            <a:spLocks noGrp="1"/>
          </p:cNvSpPr>
          <p:nvPr>
            <p:ph type="title"/>
          </p:nvPr>
        </p:nvSpPr>
        <p:spPr/>
        <p:txBody>
          <a:bodyPr/>
          <a:lstStyle/>
          <a:p>
            <a:r>
              <a:rPr lang="en-US" dirty="0"/>
              <a:t>Worship in Spirit and Truth</a:t>
            </a:r>
          </a:p>
        </p:txBody>
      </p:sp>
      <p:sp>
        <p:nvSpPr>
          <p:cNvPr id="3" name="Content Placeholder 2">
            <a:extLst>
              <a:ext uri="{FF2B5EF4-FFF2-40B4-BE49-F238E27FC236}">
                <a16:creationId xmlns:a16="http://schemas.microsoft.com/office/drawing/2014/main" id="{66A974AF-5FA1-438D-B971-C590E0105ACB}"/>
              </a:ext>
            </a:extLst>
          </p:cNvPr>
          <p:cNvSpPr>
            <a:spLocks noGrp="1"/>
          </p:cNvSpPr>
          <p:nvPr>
            <p:ph idx="1"/>
          </p:nvPr>
        </p:nvSpPr>
        <p:spPr/>
        <p:txBody>
          <a:bodyPr/>
          <a:lstStyle/>
          <a:p>
            <a:r>
              <a:rPr lang="en-US" dirty="0"/>
              <a:t>True worshippers must worship in </a:t>
            </a:r>
            <a:r>
              <a:rPr lang="en-US" b="1" u="sng" dirty="0"/>
              <a:t>truth</a:t>
            </a:r>
            <a:r>
              <a:rPr lang="en-US" dirty="0"/>
              <a:t>. </a:t>
            </a:r>
          </a:p>
          <a:p>
            <a:r>
              <a:rPr lang="en-US" dirty="0"/>
              <a:t>An example of worship being according to truth is that </a:t>
            </a:r>
            <a:r>
              <a:rPr lang="en-US" b="1" u="sng" dirty="0"/>
              <a:t>men</a:t>
            </a:r>
            <a:r>
              <a:rPr lang="en-US" dirty="0"/>
              <a:t> are instructed to lead worship.</a:t>
            </a:r>
          </a:p>
          <a:p>
            <a:endParaRPr lang="en-US" dirty="0"/>
          </a:p>
        </p:txBody>
      </p:sp>
    </p:spTree>
    <p:extLst>
      <p:ext uri="{BB962C8B-B14F-4D97-AF65-F5344CB8AC3E}">
        <p14:creationId xmlns:p14="http://schemas.microsoft.com/office/powerpoint/2010/main" val="128522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13873-5F78-49BF-B23E-6546F839E834}"/>
              </a:ext>
            </a:extLst>
          </p:cNvPr>
          <p:cNvSpPr>
            <a:spLocks noGrp="1"/>
          </p:cNvSpPr>
          <p:nvPr>
            <p:ph type="title"/>
          </p:nvPr>
        </p:nvSpPr>
        <p:spPr/>
        <p:txBody>
          <a:bodyPr/>
          <a:lstStyle/>
          <a:p>
            <a:r>
              <a:rPr lang="en-US" dirty="0"/>
              <a:t>Additional Parameters</a:t>
            </a:r>
          </a:p>
        </p:txBody>
      </p:sp>
      <p:sp>
        <p:nvSpPr>
          <p:cNvPr id="3" name="Content Placeholder 2">
            <a:extLst>
              <a:ext uri="{FF2B5EF4-FFF2-40B4-BE49-F238E27FC236}">
                <a16:creationId xmlns:a16="http://schemas.microsoft.com/office/drawing/2014/main" id="{8200713A-DD41-4790-8CC1-394A8128A2E2}"/>
              </a:ext>
            </a:extLst>
          </p:cNvPr>
          <p:cNvSpPr>
            <a:spLocks noGrp="1"/>
          </p:cNvSpPr>
          <p:nvPr>
            <p:ph idx="1"/>
          </p:nvPr>
        </p:nvSpPr>
        <p:spPr/>
        <p:txBody>
          <a:bodyPr/>
          <a:lstStyle/>
          <a:p>
            <a:r>
              <a:rPr lang="en-US" dirty="0"/>
              <a:t>Collective worship should be </a:t>
            </a:r>
            <a:r>
              <a:rPr lang="en-US" b="1" u="sng" dirty="0"/>
              <a:t>edifying</a:t>
            </a:r>
            <a:r>
              <a:rPr lang="en-US" dirty="0"/>
              <a:t>, encouraging, and comforting.</a:t>
            </a:r>
          </a:p>
          <a:p>
            <a:r>
              <a:rPr lang="en-US" dirty="0"/>
              <a:t>Collective worship should be </a:t>
            </a:r>
            <a:r>
              <a:rPr lang="en-US" b="1" u="sng" dirty="0"/>
              <a:t>instructive.</a:t>
            </a:r>
            <a:endParaRPr lang="en-US" dirty="0"/>
          </a:p>
          <a:p>
            <a:r>
              <a:rPr lang="en-US" dirty="0"/>
              <a:t>Collective worship is </a:t>
            </a:r>
            <a:r>
              <a:rPr lang="en-US" b="1" u="sng" dirty="0"/>
              <a:t>convicting</a:t>
            </a:r>
            <a:r>
              <a:rPr lang="en-US" dirty="0"/>
              <a:t>.</a:t>
            </a:r>
          </a:p>
          <a:p>
            <a:r>
              <a:rPr lang="en-US" dirty="0"/>
              <a:t>Collective worship is </a:t>
            </a:r>
            <a:r>
              <a:rPr lang="en-US" b="1" u="sng" dirty="0"/>
              <a:t>orderly</a:t>
            </a:r>
            <a:r>
              <a:rPr lang="en-US" dirty="0"/>
              <a:t>. It doesn’t have to be in the same order every time, but it must be orderly.</a:t>
            </a:r>
          </a:p>
          <a:p>
            <a:endParaRPr lang="en-US" dirty="0"/>
          </a:p>
        </p:txBody>
      </p:sp>
    </p:spTree>
    <p:extLst>
      <p:ext uri="{BB962C8B-B14F-4D97-AF65-F5344CB8AC3E}">
        <p14:creationId xmlns:p14="http://schemas.microsoft.com/office/powerpoint/2010/main" val="124424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184215</TotalTime>
  <Words>504</Words>
  <Application>Microsoft Office PowerPoint</Application>
  <PresentationFormat>On-screen Show (4:3)</PresentationFormat>
  <Paragraphs>35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PowerPoint Presentation</vt:lpstr>
      <vt:lpstr>Parameters of Worship  </vt:lpstr>
      <vt:lpstr>Points to Consider</vt:lpstr>
      <vt:lpstr>The object of worship</vt:lpstr>
      <vt:lpstr>The object of worship</vt:lpstr>
      <vt:lpstr>Worship in Spirit and Truth</vt:lpstr>
      <vt:lpstr>Worship in Spirit and Truth</vt:lpstr>
      <vt:lpstr>Worship in Spirit and Truth</vt:lpstr>
      <vt:lpstr>Additional Parameters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160</cp:revision>
  <cp:lastPrinted>2018-08-12T12:21:27Z</cp:lastPrinted>
  <dcterms:created xsi:type="dcterms:W3CDTF">2017-01-05T18:31:03Z</dcterms:created>
  <dcterms:modified xsi:type="dcterms:W3CDTF">2018-08-25T17:53:41Z</dcterms:modified>
</cp:coreProperties>
</file>