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9" r:id="rId2"/>
    <p:sldId id="293" r:id="rId3"/>
    <p:sldId id="295" r:id="rId4"/>
    <p:sldId id="310" r:id="rId5"/>
    <p:sldId id="311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7/26/2018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8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E832E-E8D6-4298-A355-0DE3A5944F22}"/>
              </a:ext>
            </a:extLst>
          </p:cNvPr>
          <p:cNvSpPr txBox="1"/>
          <p:nvPr/>
        </p:nvSpPr>
        <p:spPr>
          <a:xfrm>
            <a:off x="533400" y="304800"/>
            <a:ext cx="7924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Ps 18:1-3  I will love You, O Lord, my strength. 2 The Lord is my rock and my fortress and my </a:t>
            </a:r>
            <a:r>
              <a:rPr lang="en-US" sz="3600" dirty="0" err="1"/>
              <a:t>deliverer;My</a:t>
            </a:r>
            <a:r>
              <a:rPr lang="en-US" sz="3600" dirty="0"/>
              <a:t> God, my strength, in whom I will trust; My shield and the horn of my salvation, my stronghold.  3 I will call upon the Lord, who is worthy to be praised; So shall I be saved from my enemies. </a:t>
            </a:r>
            <a:r>
              <a:rPr lang="en-US" sz="2800" dirty="0"/>
              <a:t>NKJV</a:t>
            </a:r>
          </a:p>
        </p:txBody>
      </p:sp>
    </p:spTree>
    <p:extLst>
      <p:ext uri="{BB962C8B-B14F-4D97-AF65-F5344CB8AC3E}">
        <p14:creationId xmlns:p14="http://schemas.microsoft.com/office/powerpoint/2010/main" val="142775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Both knew who Jesus was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Not only did Jesus have the authority and the ability to heal diseases, He could also control the </a:t>
            </a:r>
            <a:r>
              <a:rPr lang="en-US" b="1" u="sng" dirty="0"/>
              <a:t>weather</a:t>
            </a:r>
            <a:r>
              <a:rPr lang="en-US" dirty="0"/>
              <a:t>.</a:t>
            </a:r>
          </a:p>
          <a:p>
            <a:r>
              <a:rPr lang="en-US" dirty="0"/>
              <a:t>Jesus had the power to read thoughts, heal, and most importantly, to </a:t>
            </a:r>
            <a:r>
              <a:rPr lang="en-US" b="1" u="sng" dirty="0"/>
              <a:t>forgive</a:t>
            </a:r>
            <a:r>
              <a:rPr lang="en-US" dirty="0"/>
              <a:t> sins.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3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Both asked for something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3000" dirty="0"/>
              <a:t>Both men </a:t>
            </a:r>
            <a:r>
              <a:rPr lang="en-US" sz="3000" b="1" u="sng" dirty="0"/>
              <a:t>begged</a:t>
            </a:r>
            <a:r>
              <a:rPr lang="en-US" sz="3000" dirty="0"/>
              <a:t> Jesus for help.</a:t>
            </a:r>
          </a:p>
          <a:p>
            <a:r>
              <a:rPr lang="en-US" sz="3000" dirty="0"/>
              <a:t>Mark and Luke both say that the leper </a:t>
            </a:r>
            <a:r>
              <a:rPr lang="en-US" sz="3000" b="1" u="sng" dirty="0"/>
              <a:t>implored</a:t>
            </a:r>
            <a:r>
              <a:rPr lang="en-US" sz="3000" dirty="0"/>
              <a:t> Jesus.</a:t>
            </a:r>
          </a:p>
          <a:p>
            <a:r>
              <a:rPr lang="en-US" sz="3000" dirty="0"/>
              <a:t>Matthew said that the centurion </a:t>
            </a:r>
            <a:r>
              <a:rPr lang="en-US" sz="3000" b="1" u="sng" dirty="0"/>
              <a:t>pleaded</a:t>
            </a:r>
            <a:r>
              <a:rPr lang="en-US" sz="3000" dirty="0"/>
              <a:t> with him.  (Matt 8:5)</a:t>
            </a:r>
          </a:p>
          <a:p>
            <a:r>
              <a:rPr lang="en-US" sz="3000" dirty="0"/>
              <a:t>Luke said that the Jews pleaded with and begged Jesus on behalf of the centurion. (Luke 7:3-4)</a:t>
            </a:r>
          </a:p>
          <a:p>
            <a:r>
              <a:rPr lang="en-US" sz="3000" dirty="0"/>
              <a:t> Both these men asked in </a:t>
            </a:r>
            <a:r>
              <a:rPr lang="en-US" sz="3000" b="1" u="sng" dirty="0"/>
              <a:t>faith</a:t>
            </a:r>
            <a:r>
              <a:rPr lang="en-US" sz="3000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57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Both asked for something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Faith consists of believing that God is both willing and able to help us.</a:t>
            </a:r>
          </a:p>
          <a:p>
            <a:r>
              <a:rPr lang="en-US" dirty="0"/>
              <a:t>The leper knew Jesus was </a:t>
            </a:r>
            <a:r>
              <a:rPr lang="en-US" b="1" u="sng" dirty="0"/>
              <a:t>able</a:t>
            </a:r>
            <a:r>
              <a:rPr lang="en-US" dirty="0"/>
              <a:t> to cleanse him of his leprosy.  </a:t>
            </a:r>
          </a:p>
          <a:p>
            <a:r>
              <a:rPr lang="en-US" dirty="0"/>
              <a:t>The leper had adequate faith for Jesus to </a:t>
            </a:r>
            <a:r>
              <a:rPr lang="en-US" b="1" u="sng" dirty="0"/>
              <a:t>grant</a:t>
            </a:r>
            <a:r>
              <a:rPr lang="en-US" dirty="0"/>
              <a:t> his request.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51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Both asked for something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Jesus </a:t>
            </a:r>
            <a:r>
              <a:rPr lang="en-US" b="1" u="sng" dirty="0"/>
              <a:t>marveled</a:t>
            </a:r>
            <a:r>
              <a:rPr lang="en-US" dirty="0"/>
              <a:t> when he saw the centurion’s faith.</a:t>
            </a:r>
          </a:p>
          <a:p>
            <a:r>
              <a:rPr lang="en-US" dirty="0"/>
              <a:t>As a result of the centurion’s faith, his servant was </a:t>
            </a:r>
            <a:r>
              <a:rPr lang="en-US" b="1" u="sng" dirty="0"/>
              <a:t>immediately</a:t>
            </a:r>
            <a:r>
              <a:rPr lang="en-US" dirty="0"/>
              <a:t> healed.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b="1" dirty="0"/>
              <a:t>Examples of Worship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/>
              <a:t>A Leper and a Centurion</a:t>
            </a:r>
            <a:br>
              <a:rPr lang="en-US" dirty="0"/>
            </a:b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="1" dirty="0"/>
              <a:t>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pPr lvl="0"/>
            <a:r>
              <a:rPr lang="en-US" dirty="0"/>
              <a:t>Everyone is a potential worshiper</a:t>
            </a:r>
          </a:p>
          <a:p>
            <a:pPr lvl="0"/>
            <a:r>
              <a:rPr lang="en-US" dirty="0"/>
              <a:t>Both men knew who Jesus was </a:t>
            </a:r>
          </a:p>
          <a:p>
            <a:pPr lvl="0"/>
            <a:r>
              <a:rPr lang="en-US" dirty="0"/>
              <a:t>Both men asked Jesus for something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4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Everyone is a Potential Worshiper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Coming off the mountain after delivering amazing and challenging teachings a great multitude followed him and a </a:t>
            </a:r>
            <a:r>
              <a:rPr lang="en-US" b="1" u="sng" dirty="0"/>
              <a:t>leper</a:t>
            </a:r>
            <a:r>
              <a:rPr lang="en-US" dirty="0"/>
              <a:t> worshiped Him.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D73DCCC-EB3E-4B28-9C3C-67B27A1F14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806147" cy="2971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63947A-AB01-4E60-BD47-993160497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9000"/>
            <a:ext cx="3962400" cy="299656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DDFC958-60E6-45D9-AD39-7745694A2F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081" y="743152"/>
            <a:ext cx="3962401" cy="558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86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D16A18-E2A7-4233-8943-F32DD3F59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3" y="457200"/>
            <a:ext cx="4572000" cy="61488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5AFC01-59E5-4DF1-80F6-36A02AD22F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394" y="495300"/>
            <a:ext cx="3817594" cy="61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2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Everyone is a Potential Worshiper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800" dirty="0"/>
              <a:t>The leper, by his own acknowledgment, was </a:t>
            </a:r>
            <a:r>
              <a:rPr lang="en-US" sz="2800" b="1" u="sng" dirty="0"/>
              <a:t>unclean</a:t>
            </a:r>
            <a:r>
              <a:rPr lang="en-US" sz="2800" dirty="0"/>
              <a:t>. </a:t>
            </a:r>
          </a:p>
          <a:p>
            <a:r>
              <a:rPr lang="en-US" sz="2800" dirty="0"/>
              <a:t>A leper wasn’t allowed to mask their uncleanness, but rather had to </a:t>
            </a:r>
            <a:r>
              <a:rPr lang="en-US" sz="2800" b="1" u="sng" dirty="0"/>
              <a:t>announce</a:t>
            </a:r>
            <a:r>
              <a:rPr lang="en-US" sz="2800" dirty="0"/>
              <a:t> it.</a:t>
            </a:r>
          </a:p>
          <a:p>
            <a:r>
              <a:rPr lang="en-US" sz="2800" dirty="0"/>
              <a:t>The centurion was a Roman officer with </a:t>
            </a:r>
            <a:r>
              <a:rPr lang="en-US" sz="2800" b="1" u="sng" dirty="0"/>
              <a:t>authority</a:t>
            </a:r>
            <a:r>
              <a:rPr lang="en-US" sz="2800" dirty="0"/>
              <a:t> over 100 soldiers.</a:t>
            </a:r>
          </a:p>
          <a:p>
            <a:r>
              <a:rPr lang="en-US" sz="2800" dirty="0"/>
              <a:t>A person’s social </a:t>
            </a:r>
            <a:r>
              <a:rPr lang="en-US" sz="2800" b="1" u="sng" dirty="0"/>
              <a:t>status</a:t>
            </a:r>
            <a:r>
              <a:rPr lang="en-US" sz="2800" dirty="0"/>
              <a:t>, Job status, or economic status does not affect one’s ability to worship God.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8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Everyone is a Potential Worshiper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A person’s </a:t>
            </a:r>
            <a:r>
              <a:rPr lang="en-US" b="1" u="sng" dirty="0"/>
              <a:t>nationality</a:t>
            </a:r>
            <a:r>
              <a:rPr lang="en-US" dirty="0"/>
              <a:t> does not affect one’s ability to worship God.</a:t>
            </a:r>
          </a:p>
          <a:p>
            <a:r>
              <a:rPr lang="en-US" dirty="0"/>
              <a:t>God </a:t>
            </a:r>
            <a:r>
              <a:rPr lang="en-US" b="1" u="sng" dirty="0"/>
              <a:t>wants</a:t>
            </a:r>
            <a:r>
              <a:rPr lang="en-US" dirty="0"/>
              <a:t> all people to worship Him.  </a:t>
            </a:r>
          </a:p>
          <a:p>
            <a:r>
              <a:rPr lang="en-US" dirty="0"/>
              <a:t>John 4:23 – God is seeking people who will worship Him in spirit and truth.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Both knew who Jesus was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3000" dirty="0"/>
              <a:t>Both men called Jesus </a:t>
            </a:r>
            <a:r>
              <a:rPr lang="en-US" sz="3000" b="1" u="sng" dirty="0"/>
              <a:t>Lord</a:t>
            </a:r>
            <a:r>
              <a:rPr lang="en-US" sz="3000" dirty="0"/>
              <a:t> (2,8).</a:t>
            </a:r>
          </a:p>
          <a:p>
            <a:r>
              <a:rPr lang="en-US" sz="3000" dirty="0"/>
              <a:t>Both men recognized His </a:t>
            </a:r>
            <a:r>
              <a:rPr lang="en-US" sz="3000" b="1" u="sng" dirty="0"/>
              <a:t>power</a:t>
            </a:r>
            <a:r>
              <a:rPr lang="en-US" sz="3000" dirty="0"/>
              <a:t>.</a:t>
            </a:r>
          </a:p>
          <a:p>
            <a:r>
              <a:rPr lang="en-US" sz="3000" dirty="0"/>
              <a:t> </a:t>
            </a:r>
            <a:r>
              <a:rPr lang="en-US" sz="3000" b="1" dirty="0"/>
              <a:t>Matt 8:2</a:t>
            </a:r>
            <a:r>
              <a:rPr lang="en-US" sz="3000" i="1" dirty="0"/>
              <a:t> "Lord, if You are </a:t>
            </a:r>
            <a:r>
              <a:rPr lang="en-US" sz="3000" b="1" i="1" u="sng" dirty="0"/>
              <a:t>willing</a:t>
            </a:r>
            <a:r>
              <a:rPr lang="en-US" sz="3000" i="1" dirty="0"/>
              <a:t>, You can make me clean.“</a:t>
            </a:r>
          </a:p>
          <a:p>
            <a:r>
              <a:rPr lang="en-US" sz="3000" dirty="0"/>
              <a:t>The centurion deemed himself </a:t>
            </a:r>
            <a:r>
              <a:rPr lang="en-US" sz="3000" b="1" u="sng" dirty="0"/>
              <a:t>unworthy</a:t>
            </a:r>
            <a:r>
              <a:rPr lang="en-US" sz="3000" dirty="0"/>
              <a:t> to be in the same house as Jesus.</a:t>
            </a:r>
          </a:p>
          <a:p>
            <a:r>
              <a:rPr lang="en-US" sz="3000" dirty="0"/>
              <a:t>He also recognized that Jesus had total </a:t>
            </a:r>
            <a:r>
              <a:rPr lang="en-US" sz="3000" b="1" u="sng" dirty="0"/>
              <a:t>authority</a:t>
            </a:r>
            <a:r>
              <a:rPr lang="en-US" sz="3000" dirty="0"/>
              <a:t> to heal his servant.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196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176882</TotalTime>
  <Words>418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PowerPoint Presentation</vt:lpstr>
      <vt:lpstr>Examples of Worship  A Leper and a Centurion </vt:lpstr>
      <vt:lpstr>Points to Consider</vt:lpstr>
      <vt:lpstr>Everyone is a Potential Worshiper</vt:lpstr>
      <vt:lpstr>PowerPoint Presentation</vt:lpstr>
      <vt:lpstr>PowerPoint Presentation</vt:lpstr>
      <vt:lpstr>Everyone is a Potential Worshiper</vt:lpstr>
      <vt:lpstr>Everyone is a Potential Worshiper</vt:lpstr>
      <vt:lpstr>Both knew who Jesus was</vt:lpstr>
      <vt:lpstr>Both knew who Jesus was</vt:lpstr>
      <vt:lpstr>Both asked for something</vt:lpstr>
      <vt:lpstr>Both asked for something</vt:lpstr>
      <vt:lpstr>Both asked for something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156</cp:revision>
  <cp:lastPrinted>2018-07-22T12:07:07Z</cp:lastPrinted>
  <dcterms:created xsi:type="dcterms:W3CDTF">2017-01-05T18:31:03Z</dcterms:created>
  <dcterms:modified xsi:type="dcterms:W3CDTF">2018-07-29T11:51:15Z</dcterms:modified>
</cp:coreProperties>
</file>