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9" r:id="rId2"/>
    <p:sldId id="293" r:id="rId3"/>
    <p:sldId id="294" r:id="rId4"/>
    <p:sldId id="295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5/13/2018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Ps 138</a:t>
            </a:r>
            <a:r>
              <a:rPr lang="en-US" sz="2400" dirty="0"/>
              <a:t>  </a:t>
            </a:r>
            <a:r>
              <a:rPr lang="en-US" sz="2400" i="1" dirty="0"/>
              <a:t>I will praise You with my whole heart; Before the gods I will sing praises to You. 2 I will worship toward Your holy temple, And praise Your name For Your lovingkindness and Your truth; For You have magnified Your word above all Your name. 3 In the day when I cried out, You answered me, And made me bold with strength in my soul. 4 All the kings of the earth shall praise You, O Lord, When they hear the words of Your mouth. 5 Yes, they shall sing of the ways of the Lord, For great is the glory of the Lord. 6 Though the Lord is on high, Yet He regards the lowly; But the proud He knows from afar. 7 Though I walk in the midst of trouble, You will revive me; You will stretch out Your hand Against the wrath of my enemies, And Your right hand will save me. 8 The Lord will perfect that which concerns me; Your mercy, O Lord, endures forever; Do not forsake the works of Your hands.</a:t>
            </a:r>
            <a:r>
              <a:rPr lang="en-US" sz="2400" dirty="0"/>
              <a:t> 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view of God’s greatness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David blesses God with his mouth because David was aware of the </a:t>
            </a:r>
            <a:r>
              <a:rPr lang="en-US" b="1" u="sng" dirty="0"/>
              <a:t>benefits </a:t>
            </a:r>
            <a:r>
              <a:rPr lang="en-US" dirty="0"/>
              <a:t>God bestowed upon him.</a:t>
            </a:r>
          </a:p>
          <a:p>
            <a:r>
              <a:rPr lang="en-US" dirty="0"/>
              <a:t>David knew the importance of </a:t>
            </a:r>
            <a:r>
              <a:rPr lang="en-US" b="1" u="sng" dirty="0"/>
              <a:t>proclaiming</a:t>
            </a:r>
            <a:r>
              <a:rPr lang="en-US" dirty="0"/>
              <a:t> to others the fact that God is so awesome.</a:t>
            </a:r>
          </a:p>
          <a:p>
            <a:r>
              <a:rPr lang="en-US" dirty="0"/>
              <a:t>David’s worship also included verbally </a:t>
            </a:r>
            <a:r>
              <a:rPr lang="en-US" b="1" u="sng" dirty="0"/>
              <a:t>giving</a:t>
            </a:r>
            <a:r>
              <a:rPr lang="en-US" dirty="0"/>
              <a:t> God the credit He deserves.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5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close relationship with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David’s worship was “before the </a:t>
            </a:r>
            <a:r>
              <a:rPr lang="en-US" b="1" u="sng" dirty="0"/>
              <a:t>Lord</a:t>
            </a:r>
            <a:r>
              <a:rPr lang="en-US" dirty="0"/>
              <a:t>.”  David wasn’t concerned about how others perceived his worship.  He only cared that his worship was acceptable to God.</a:t>
            </a:r>
          </a:p>
          <a:p>
            <a:r>
              <a:rPr lang="en-US" dirty="0"/>
              <a:t>David was </a:t>
            </a:r>
            <a:r>
              <a:rPr lang="en-US" b="1" u="sng" dirty="0"/>
              <a:t>consumed</a:t>
            </a:r>
            <a:r>
              <a:rPr lang="en-US" dirty="0"/>
              <a:t> with pleasing God.</a:t>
            </a:r>
          </a:p>
          <a:p>
            <a:r>
              <a:rPr lang="en-US" dirty="0"/>
              <a:t>When we seek the Lord with all our hearts, then, we will </a:t>
            </a:r>
            <a:r>
              <a:rPr lang="en-US" b="1" u="sng" dirty="0"/>
              <a:t>naturally</a:t>
            </a:r>
            <a:r>
              <a:rPr lang="en-US" dirty="0"/>
              <a:t> worship.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Worship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Examples of Worship - 3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David’s worship – what it looked like</a:t>
            </a:r>
          </a:p>
          <a:p>
            <a:pPr lvl="0"/>
            <a:r>
              <a:rPr lang="en-US" dirty="0"/>
              <a:t>David’s worship reflected his heart of gratitude</a:t>
            </a:r>
          </a:p>
          <a:p>
            <a:pPr lvl="0"/>
            <a:r>
              <a:rPr lang="en-US" dirty="0"/>
              <a:t>David’s worship reflected his view of God’s greatness</a:t>
            </a:r>
          </a:p>
          <a:p>
            <a:pPr lvl="0"/>
            <a:r>
              <a:rPr lang="en-US" dirty="0"/>
              <a:t>David’s worship reflected his close relationship with God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What it looked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David’s worship consisted of offering </a:t>
            </a:r>
            <a:r>
              <a:rPr lang="en-US" b="1" u="sng" dirty="0"/>
              <a:t>sacrifices</a:t>
            </a:r>
            <a:r>
              <a:rPr lang="en-US" dirty="0"/>
              <a:t> to God. (13,17)</a:t>
            </a:r>
          </a:p>
          <a:p>
            <a:r>
              <a:rPr lang="en-US" dirty="0"/>
              <a:t>David’s worship included dancing before the Lord with all his might. (14) This is described as </a:t>
            </a:r>
            <a:r>
              <a:rPr lang="en-US" b="1" u="sng" dirty="0"/>
              <a:t>leaping</a:t>
            </a:r>
            <a:r>
              <a:rPr lang="en-US" dirty="0"/>
              <a:t> and </a:t>
            </a:r>
            <a:r>
              <a:rPr lang="en-US" b="1" u="sng" dirty="0"/>
              <a:t>whirling</a:t>
            </a:r>
            <a:r>
              <a:rPr lang="en-US" dirty="0"/>
              <a:t> before the Lord in verse 16.</a:t>
            </a:r>
          </a:p>
          <a:p>
            <a:r>
              <a:rPr lang="en-US" dirty="0"/>
              <a:t>David’s worship included </a:t>
            </a:r>
            <a:r>
              <a:rPr lang="en-US" b="1" u="sng" dirty="0"/>
              <a:t>wearing</a:t>
            </a:r>
            <a:r>
              <a:rPr lang="en-US" dirty="0"/>
              <a:t> a linen ephod. (14)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What it looked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David’s worship included shouting and playing a trumpet. (15)</a:t>
            </a:r>
          </a:p>
          <a:p>
            <a:r>
              <a:rPr lang="en-US" dirty="0"/>
              <a:t>David’s worship included </a:t>
            </a:r>
            <a:r>
              <a:rPr lang="en-US" b="1" u="sng" dirty="0"/>
              <a:t>blessing</a:t>
            </a:r>
            <a:r>
              <a:rPr lang="en-US" dirty="0"/>
              <a:t> the people in the name of the Lord of hosts. (18)</a:t>
            </a:r>
          </a:p>
          <a:p>
            <a:r>
              <a:rPr lang="en-US" dirty="0"/>
              <a:t>David’s worship included giving </a:t>
            </a:r>
            <a:r>
              <a:rPr lang="en-US" b="1" u="sng" dirty="0"/>
              <a:t>gifts </a:t>
            </a:r>
            <a:r>
              <a:rPr lang="en-US" dirty="0"/>
              <a:t>to the people. (19)</a:t>
            </a:r>
          </a:p>
          <a:p>
            <a:r>
              <a:rPr lang="en-US" dirty="0"/>
              <a:t>David made sure that worship was continued on a </a:t>
            </a:r>
            <a:r>
              <a:rPr lang="en-US" b="1" u="sng" dirty="0"/>
              <a:t>regular</a:t>
            </a:r>
            <a:r>
              <a:rPr lang="en-US" dirty="0"/>
              <a:t>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heart of gratitude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The purpose of the psalm was to </a:t>
            </a:r>
            <a:r>
              <a:rPr lang="en-US" b="1" u="sng" dirty="0"/>
              <a:t>thank</a:t>
            </a:r>
            <a:r>
              <a:rPr lang="en-US" dirty="0"/>
              <a:t> the Lord. (7)</a:t>
            </a:r>
          </a:p>
          <a:p>
            <a:r>
              <a:rPr lang="en-US" dirty="0"/>
              <a:t>The first phrase in the psalm was, “Oh, give thanks to the Lord!” (8)</a:t>
            </a:r>
          </a:p>
          <a:p>
            <a:r>
              <a:rPr lang="en-US" dirty="0"/>
              <a:t>David ends his song of thanksgiving by thanking God because He is </a:t>
            </a:r>
            <a:r>
              <a:rPr lang="en-US" b="1" u="sng" dirty="0"/>
              <a:t>good</a:t>
            </a:r>
            <a:r>
              <a:rPr lang="en-US" dirty="0"/>
              <a:t>, merciful, and holy.</a:t>
            </a:r>
          </a:p>
          <a:p>
            <a:r>
              <a:rPr lang="en-US" dirty="0"/>
              <a:t>Giving thanks to God was </a:t>
            </a:r>
            <a:r>
              <a:rPr lang="en-US" b="1" u="sng" dirty="0"/>
              <a:t>common</a:t>
            </a:r>
            <a:r>
              <a:rPr lang="en-US" dirty="0"/>
              <a:t> in David’s worship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2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view of God’s greatness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In verse 9, David instructs the people to talk about God’s “</a:t>
            </a:r>
            <a:r>
              <a:rPr lang="en-US" b="1" u="sng" dirty="0"/>
              <a:t>wondrous</a:t>
            </a:r>
            <a:r>
              <a:rPr lang="en-US" dirty="0"/>
              <a:t> works.”</a:t>
            </a:r>
          </a:p>
          <a:p>
            <a:r>
              <a:rPr lang="en-US" dirty="0"/>
              <a:t>In verse 12, David instructs the people to remember God’s </a:t>
            </a:r>
            <a:r>
              <a:rPr lang="en-US" b="1" u="sng" dirty="0"/>
              <a:t>marvelous</a:t>
            </a:r>
            <a:r>
              <a:rPr lang="en-US" dirty="0"/>
              <a:t> works, His wonders, and the judgments of His mouth.</a:t>
            </a:r>
          </a:p>
          <a:p>
            <a:r>
              <a:rPr lang="en-US" dirty="0"/>
              <a:t>In verse 15, David instructs the people to remember the covenant God made with Israel.</a:t>
            </a:r>
          </a:p>
        </p:txBody>
      </p:sp>
    </p:spTree>
    <p:extLst>
      <p:ext uri="{BB962C8B-B14F-4D97-AF65-F5344CB8AC3E}">
        <p14:creationId xmlns:p14="http://schemas.microsoft.com/office/powerpoint/2010/main" val="30871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view of God’s greatness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David’s psalm refers to God as </a:t>
            </a:r>
            <a:r>
              <a:rPr lang="en-US" b="1" u="sng" dirty="0"/>
              <a:t>great </a:t>
            </a:r>
            <a:r>
              <a:rPr lang="en-US" dirty="0"/>
              <a:t>and </a:t>
            </a:r>
            <a:r>
              <a:rPr lang="en-US" b="1" u="sng" dirty="0"/>
              <a:t>worthy</a:t>
            </a:r>
            <a:r>
              <a:rPr lang="en-US" dirty="0"/>
              <a:t> of praise.</a:t>
            </a:r>
          </a:p>
          <a:p>
            <a:r>
              <a:rPr lang="en-US" dirty="0"/>
              <a:t>God should be feared above all gods, since He is the only one who made the heavens.</a:t>
            </a:r>
          </a:p>
          <a:p>
            <a:r>
              <a:rPr lang="en-US" dirty="0"/>
              <a:t>David affirms that </a:t>
            </a:r>
            <a:r>
              <a:rPr lang="en-US" b="1" u="sng" dirty="0"/>
              <a:t>honor</a:t>
            </a:r>
            <a:r>
              <a:rPr lang="en-US" dirty="0"/>
              <a:t> and majesty are before God.</a:t>
            </a:r>
          </a:p>
        </p:txBody>
      </p:sp>
    </p:spTree>
    <p:extLst>
      <p:ext uri="{BB962C8B-B14F-4D97-AF65-F5344CB8AC3E}">
        <p14:creationId xmlns:p14="http://schemas.microsoft.com/office/powerpoint/2010/main" val="314852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Reflected his view of God’s greatness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In verse 29, David proclaims that God is worthy of </a:t>
            </a:r>
            <a:r>
              <a:rPr lang="en-US" b="1" u="sng" dirty="0"/>
              <a:t>glory</a:t>
            </a:r>
            <a:r>
              <a:rPr lang="en-US" dirty="0"/>
              <a:t> and worship.</a:t>
            </a:r>
          </a:p>
          <a:p>
            <a:r>
              <a:rPr lang="en-US" dirty="0"/>
              <a:t>In verse 30, David recognizes that the whole earth should </a:t>
            </a:r>
            <a:r>
              <a:rPr lang="en-US" b="1" u="sng" dirty="0"/>
              <a:t>tremble</a:t>
            </a:r>
            <a:r>
              <a:rPr lang="en-US" dirty="0"/>
              <a:t> before the Lord.</a:t>
            </a:r>
          </a:p>
          <a:p>
            <a:r>
              <a:rPr lang="en-US" dirty="0"/>
              <a:t>David said he will praise and worship God with his </a:t>
            </a:r>
            <a:r>
              <a:rPr lang="en-US" b="1" u="sng" dirty="0"/>
              <a:t>whole</a:t>
            </a:r>
            <a:r>
              <a:rPr lang="en-US" dirty="0"/>
              <a:t> heart because of God’s constant care and protection for him.</a:t>
            </a:r>
          </a:p>
        </p:txBody>
      </p:sp>
    </p:spTree>
    <p:extLst>
      <p:ext uri="{BB962C8B-B14F-4D97-AF65-F5344CB8AC3E}">
        <p14:creationId xmlns:p14="http://schemas.microsoft.com/office/powerpoint/2010/main" val="396670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155413</TotalTime>
  <Words>705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PowerPoint Presentation</vt:lpstr>
      <vt:lpstr>Worship  Examples of Worship - 3</vt:lpstr>
      <vt:lpstr>Examples to Consider</vt:lpstr>
      <vt:lpstr>What it looked like</vt:lpstr>
      <vt:lpstr>What it looked like</vt:lpstr>
      <vt:lpstr>Reflected his heart of gratitude</vt:lpstr>
      <vt:lpstr>Reflected his view of God’s greatness</vt:lpstr>
      <vt:lpstr>Reflected his view of God’s greatness</vt:lpstr>
      <vt:lpstr>Reflected his view of God’s greatness</vt:lpstr>
      <vt:lpstr>Reflected his view of God’s greatness</vt:lpstr>
      <vt:lpstr>Reflected his close relationship with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136</cp:revision>
  <cp:lastPrinted>2018-05-13T11:25:10Z</cp:lastPrinted>
  <dcterms:created xsi:type="dcterms:W3CDTF">2017-01-05T18:31:03Z</dcterms:created>
  <dcterms:modified xsi:type="dcterms:W3CDTF">2018-05-13T11:26:09Z</dcterms:modified>
</cp:coreProperties>
</file>