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3" r:id="rId2"/>
    <p:sldId id="294" r:id="rId3"/>
    <p:sldId id="295" r:id="rId4"/>
    <p:sldId id="296" r:id="rId5"/>
    <p:sldId id="297" r:id="rId6"/>
    <p:sldId id="298" r:id="rId7"/>
    <p:sldId id="299" r:id="rId8"/>
    <p:sldId id="300" r:id="rId9"/>
    <p:sldId id="301" r:id="rId1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2"/>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3/25/2018</a:t>
            </a:fld>
            <a:endParaRPr lang="en-US"/>
          </a:p>
        </p:txBody>
      </p:sp>
      <p:sp>
        <p:nvSpPr>
          <p:cNvPr id="4" name="Footer Placeholder 3"/>
          <p:cNvSpPr>
            <a:spLocks noGrp="1"/>
          </p:cNvSpPr>
          <p:nvPr>
            <p:ph type="ftr" sz="quarter" idx="2"/>
          </p:nvPr>
        </p:nvSpPr>
        <p:spPr>
          <a:xfrm>
            <a:off x="0" y="8829677"/>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7"/>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2"/>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3/25/2018</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7"/>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7"/>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Evangelism in the Book of Acts</a:t>
            </a:r>
            <a:br>
              <a:rPr lang="en-US" b="1" dirty="0"/>
            </a:br>
            <a:br>
              <a:rPr lang="en-US" b="1" dirty="0"/>
            </a:br>
            <a:r>
              <a:rPr lang="en-US" sz="4000" b="1" dirty="0" err="1"/>
              <a:t>Acts</a:t>
            </a:r>
            <a:r>
              <a:rPr lang="en-US" sz="4000" b="1" dirty="0"/>
              <a:t> 1-2</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We must be fully convinced of and committed to the story of Jesus</a:t>
            </a:r>
          </a:p>
          <a:p>
            <a:pPr lvl="0"/>
            <a:r>
              <a:rPr lang="en-US" dirty="0"/>
              <a:t>We must pray for and depend on God’s help</a:t>
            </a:r>
          </a:p>
          <a:p>
            <a:pPr lvl="0"/>
            <a:r>
              <a:rPr lang="en-US" dirty="0"/>
              <a:t>We must have people’s attention</a:t>
            </a:r>
          </a:p>
          <a:p>
            <a:pPr lvl="0"/>
            <a:r>
              <a:rPr lang="en-US" dirty="0"/>
              <a:t>We must focus on God’s word</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Convinced and Committed</a:t>
            </a:r>
          </a:p>
        </p:txBody>
      </p:sp>
      <p:sp>
        <p:nvSpPr>
          <p:cNvPr id="3" name="Content Placeholder 2"/>
          <p:cNvSpPr>
            <a:spLocks noGrp="1"/>
          </p:cNvSpPr>
          <p:nvPr>
            <p:ph idx="1"/>
          </p:nvPr>
        </p:nvSpPr>
        <p:spPr>
          <a:xfrm>
            <a:off x="457200" y="1417638"/>
            <a:ext cx="7772400" cy="4708525"/>
          </a:xfrm>
        </p:spPr>
        <p:txBody>
          <a:bodyPr/>
          <a:lstStyle/>
          <a:p>
            <a:r>
              <a:rPr lang="en-US" dirty="0"/>
              <a:t>Acts 1:1-3</a:t>
            </a:r>
          </a:p>
          <a:p>
            <a:r>
              <a:rPr lang="en-US" dirty="0"/>
              <a:t>Luke 22:31-34</a:t>
            </a:r>
          </a:p>
          <a:p>
            <a:r>
              <a:rPr lang="en-US" dirty="0"/>
              <a:t>Luke 22:45-46</a:t>
            </a:r>
          </a:p>
          <a:p>
            <a:r>
              <a:rPr lang="en-US" dirty="0"/>
              <a:t>Luke 24:36-49</a:t>
            </a:r>
          </a:p>
          <a:p>
            <a:r>
              <a:rPr lang="en-US" dirty="0"/>
              <a:t>Acts 1:21</a:t>
            </a:r>
          </a:p>
          <a:p>
            <a:endParaRPr lang="en-US" dirty="0"/>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Convinced and Committed</a:t>
            </a:r>
          </a:p>
        </p:txBody>
      </p:sp>
      <p:sp>
        <p:nvSpPr>
          <p:cNvPr id="3" name="Content Placeholder 2"/>
          <p:cNvSpPr>
            <a:spLocks noGrp="1"/>
          </p:cNvSpPr>
          <p:nvPr>
            <p:ph idx="1"/>
          </p:nvPr>
        </p:nvSpPr>
        <p:spPr>
          <a:xfrm>
            <a:off x="457200" y="1417638"/>
            <a:ext cx="7772400" cy="4708525"/>
          </a:xfrm>
        </p:spPr>
        <p:txBody>
          <a:bodyPr/>
          <a:lstStyle/>
          <a:p>
            <a:r>
              <a:rPr lang="en-US" b="1" dirty="0"/>
              <a:t>Practical Application: Meditate on what God has done for you through His son.  Be so familiar with the story of the Bible that you want to share it with others.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795499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Pray and depend on God’s help </a:t>
            </a:r>
          </a:p>
        </p:txBody>
      </p:sp>
      <p:sp>
        <p:nvSpPr>
          <p:cNvPr id="3" name="Content Placeholder 2"/>
          <p:cNvSpPr>
            <a:spLocks noGrp="1"/>
          </p:cNvSpPr>
          <p:nvPr>
            <p:ph idx="1"/>
          </p:nvPr>
        </p:nvSpPr>
        <p:spPr>
          <a:xfrm>
            <a:off x="457200" y="1417638"/>
            <a:ext cx="7772400" cy="4708525"/>
          </a:xfrm>
        </p:spPr>
        <p:txBody>
          <a:bodyPr/>
          <a:lstStyle/>
          <a:p>
            <a:r>
              <a:rPr lang="en-US" b="1" dirty="0"/>
              <a:t>Acts 1:4-8</a:t>
            </a:r>
          </a:p>
          <a:p>
            <a:r>
              <a:rPr lang="en-US" b="1" dirty="0"/>
              <a:t>Acts 1:12-14</a:t>
            </a:r>
          </a:p>
          <a:p>
            <a:r>
              <a:rPr lang="en-US" b="1" dirty="0"/>
              <a:t>Acts 1:23-26</a:t>
            </a:r>
          </a:p>
          <a:p>
            <a:r>
              <a:rPr lang="en-US" b="1" dirty="0"/>
              <a:t>Acts 2:1</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09259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Practical Application</a:t>
            </a:r>
          </a:p>
        </p:txBody>
      </p:sp>
      <p:sp>
        <p:nvSpPr>
          <p:cNvPr id="3" name="Content Placeholder 2"/>
          <p:cNvSpPr>
            <a:spLocks noGrp="1"/>
          </p:cNvSpPr>
          <p:nvPr>
            <p:ph idx="1"/>
          </p:nvPr>
        </p:nvSpPr>
        <p:spPr>
          <a:xfrm>
            <a:off x="457200" y="1417638"/>
            <a:ext cx="7772400" cy="4708525"/>
          </a:xfrm>
        </p:spPr>
        <p:txBody>
          <a:bodyPr/>
          <a:lstStyle/>
          <a:p>
            <a:r>
              <a:rPr lang="en-US" b="1" dirty="0"/>
              <a:t>Practical Application: Pray that God will help us collectively and individually teach people about His Son.</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43601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We must have people’s attention</a:t>
            </a:r>
          </a:p>
        </p:txBody>
      </p:sp>
      <p:sp>
        <p:nvSpPr>
          <p:cNvPr id="3" name="Content Placeholder 2"/>
          <p:cNvSpPr>
            <a:spLocks noGrp="1"/>
          </p:cNvSpPr>
          <p:nvPr>
            <p:ph idx="1"/>
          </p:nvPr>
        </p:nvSpPr>
        <p:spPr>
          <a:xfrm>
            <a:off x="457200" y="1417638"/>
            <a:ext cx="7772400" cy="4708525"/>
          </a:xfrm>
        </p:spPr>
        <p:txBody>
          <a:bodyPr/>
          <a:lstStyle/>
          <a:p>
            <a:r>
              <a:rPr lang="en-US" b="1" dirty="0"/>
              <a:t>Acts 2:2-13</a:t>
            </a:r>
          </a:p>
          <a:p>
            <a:r>
              <a:rPr lang="en-US" b="1" dirty="0"/>
              <a:t>Matt 5:13-16</a:t>
            </a:r>
          </a:p>
          <a:p>
            <a:r>
              <a:rPr lang="en-US" b="1" dirty="0"/>
              <a:t>John 13:31-35</a:t>
            </a:r>
          </a:p>
          <a:p>
            <a:r>
              <a:rPr lang="en-US" b="1" dirty="0"/>
              <a:t>Practical Application:  We are having an evangelism workshop soon.  Come prepared to discuss ways we can get people’s attention, so we can share the story of Jesus with them.</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62302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Focus on God’s word</a:t>
            </a:r>
          </a:p>
        </p:txBody>
      </p:sp>
      <p:sp>
        <p:nvSpPr>
          <p:cNvPr id="3" name="Content Placeholder 2"/>
          <p:cNvSpPr>
            <a:spLocks noGrp="1"/>
          </p:cNvSpPr>
          <p:nvPr>
            <p:ph idx="1"/>
          </p:nvPr>
        </p:nvSpPr>
        <p:spPr>
          <a:xfrm>
            <a:off x="457200" y="1417638"/>
            <a:ext cx="7772400" cy="4708525"/>
          </a:xfrm>
        </p:spPr>
        <p:txBody>
          <a:bodyPr/>
          <a:lstStyle/>
          <a:p>
            <a:r>
              <a:rPr lang="en-US" dirty="0"/>
              <a:t>Acts 2:14-36</a:t>
            </a:r>
          </a:p>
          <a:p>
            <a:r>
              <a:rPr lang="en-US" dirty="0"/>
              <a:t>Acts 2:36</a:t>
            </a:r>
          </a:p>
          <a:p>
            <a:r>
              <a:rPr lang="en-US" dirty="0"/>
              <a:t>Acts 2:37-47</a:t>
            </a:r>
          </a:p>
          <a:p>
            <a:r>
              <a:rPr lang="en-US" dirty="0"/>
              <a:t>Matt 28:18-20</a:t>
            </a:r>
          </a:p>
          <a:p>
            <a:endParaRPr lang="en-US" dirty="0"/>
          </a:p>
          <a:p>
            <a:endParaRPr lang="en-US" dirty="0"/>
          </a:p>
        </p:txBody>
      </p:sp>
    </p:spTree>
    <p:extLst>
      <p:ext uri="{BB962C8B-B14F-4D97-AF65-F5344CB8AC3E}">
        <p14:creationId xmlns:p14="http://schemas.microsoft.com/office/powerpoint/2010/main" val="49317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Focus on God’s word</a:t>
            </a:r>
          </a:p>
        </p:txBody>
      </p:sp>
      <p:sp>
        <p:nvSpPr>
          <p:cNvPr id="3" name="Content Placeholder 2"/>
          <p:cNvSpPr>
            <a:spLocks noGrp="1"/>
          </p:cNvSpPr>
          <p:nvPr>
            <p:ph idx="1"/>
          </p:nvPr>
        </p:nvSpPr>
        <p:spPr>
          <a:xfrm>
            <a:off x="457200" y="1417638"/>
            <a:ext cx="7772400" cy="4708525"/>
          </a:xfrm>
        </p:spPr>
        <p:txBody>
          <a:bodyPr/>
          <a:lstStyle/>
          <a:p>
            <a:r>
              <a:rPr lang="en-US" sz="2400" b="1" dirty="0"/>
              <a:t>Practical Application: We need to start with where people are and with what they know.  We also need to make sure people are convicted of their sins before we tell them how to get rid of their sins. </a:t>
            </a:r>
          </a:p>
          <a:p>
            <a:r>
              <a:rPr lang="en-US" sz="2400" b="1" dirty="0"/>
              <a:t>The message stays the same but the approach will need to change based on the audience.</a:t>
            </a:r>
            <a:endParaRPr lang="en-US" sz="2400" dirty="0"/>
          </a:p>
          <a:p>
            <a:endParaRPr lang="en-US" dirty="0"/>
          </a:p>
          <a:p>
            <a:endParaRPr lang="en-US" dirty="0"/>
          </a:p>
        </p:txBody>
      </p:sp>
    </p:spTree>
    <p:extLst>
      <p:ext uri="{BB962C8B-B14F-4D97-AF65-F5344CB8AC3E}">
        <p14:creationId xmlns:p14="http://schemas.microsoft.com/office/powerpoint/2010/main" val="3119418157"/>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153579</TotalTime>
  <Words>243</Words>
  <Application>Microsoft Office PowerPoint</Application>
  <PresentationFormat>On-screen Show (4:3)</PresentationFormat>
  <Paragraphs>39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Evangelism in the Book of Acts  Acts 1-2</vt:lpstr>
      <vt:lpstr>Points to Consider</vt:lpstr>
      <vt:lpstr>Convinced and Committed</vt:lpstr>
      <vt:lpstr>Convinced and Committed</vt:lpstr>
      <vt:lpstr>Pray and depend on God’s help </vt:lpstr>
      <vt:lpstr>Practical Application</vt:lpstr>
      <vt:lpstr>We must have people’s attention</vt:lpstr>
      <vt:lpstr>Focus on God’s word</vt:lpstr>
      <vt:lpstr>Focus on God’s 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126</cp:revision>
  <cp:lastPrinted>2018-03-04T12:38:31Z</cp:lastPrinted>
  <dcterms:created xsi:type="dcterms:W3CDTF">2017-01-05T18:31:03Z</dcterms:created>
  <dcterms:modified xsi:type="dcterms:W3CDTF">2018-03-25T19:39:41Z</dcterms:modified>
</cp:coreProperties>
</file>