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wayne Gandy" userId="b50864cff68d955d" providerId="LiveId" clId="{5DE2E082-E859-4107-8981-270399FD0146}"/>
    <pc:docChg chg="custSel addSld delSld modSld">
      <pc:chgData name="Dwayne Gandy" userId="b50864cff68d955d" providerId="LiveId" clId="{5DE2E082-E859-4107-8981-270399FD0146}" dt="2017-11-26T19:46:52.771" v="592"/>
      <pc:docMkLst>
        <pc:docMk/>
      </pc:docMkLst>
      <pc:sldChg chg="modSp">
        <pc:chgData name="Dwayne Gandy" userId="b50864cff68d955d" providerId="LiveId" clId="{5DE2E082-E859-4107-8981-270399FD0146}" dt="2017-11-26T13:45:29.948" v="38" actId="313"/>
        <pc:sldMkLst>
          <pc:docMk/>
          <pc:sldMk cId="2529625514" sldId="256"/>
        </pc:sldMkLst>
        <pc:spChg chg="mod">
          <ac:chgData name="Dwayne Gandy" userId="b50864cff68d955d" providerId="LiveId" clId="{5DE2E082-E859-4107-8981-270399FD0146}" dt="2017-11-26T13:45:29.948" v="38" actId="313"/>
          <ac:spMkLst>
            <pc:docMk/>
            <pc:sldMk cId="2529625514" sldId="256"/>
            <ac:spMk id="3" creationId="{8FAC4BA3-9969-461F-B576-DF930D9EF9F4}"/>
          </ac:spMkLst>
        </pc:spChg>
      </pc:sldChg>
      <pc:sldChg chg="modSp modAnim">
        <pc:chgData name="Dwayne Gandy" userId="b50864cff68d955d" providerId="LiveId" clId="{5DE2E082-E859-4107-8981-270399FD0146}" dt="2017-11-26T13:59:20.596" v="107" actId="20577"/>
        <pc:sldMkLst>
          <pc:docMk/>
          <pc:sldMk cId="1728565837" sldId="257"/>
        </pc:sldMkLst>
        <pc:spChg chg="mod">
          <ac:chgData name="Dwayne Gandy" userId="b50864cff68d955d" providerId="LiveId" clId="{5DE2E082-E859-4107-8981-270399FD0146}" dt="2017-11-26T13:58:36.212" v="48" actId="20577"/>
          <ac:spMkLst>
            <pc:docMk/>
            <pc:sldMk cId="1728565837" sldId="257"/>
            <ac:spMk id="2" creationId="{0AB7C37E-ABAA-4879-9440-6443E57961B1}"/>
          </ac:spMkLst>
        </pc:spChg>
        <pc:spChg chg="mod">
          <ac:chgData name="Dwayne Gandy" userId="b50864cff68d955d" providerId="LiveId" clId="{5DE2E082-E859-4107-8981-270399FD0146}" dt="2017-11-26T13:59:20.596" v="107" actId="20577"/>
          <ac:spMkLst>
            <pc:docMk/>
            <pc:sldMk cId="1728565837" sldId="257"/>
            <ac:spMk id="3" creationId="{9FC109C6-678D-4ECD-B9A8-601245B5A1C4}"/>
          </ac:spMkLst>
        </pc:spChg>
      </pc:sldChg>
      <pc:sldChg chg="del">
        <pc:chgData name="Dwayne Gandy" userId="b50864cff68d955d" providerId="LiveId" clId="{5DE2E082-E859-4107-8981-270399FD0146}" dt="2017-11-26T14:03:49.262" v="589" actId="2696"/>
        <pc:sldMkLst>
          <pc:docMk/>
          <pc:sldMk cId="74786632" sldId="258"/>
        </pc:sldMkLst>
      </pc:sldChg>
      <pc:sldChg chg="del">
        <pc:chgData name="Dwayne Gandy" userId="b50864cff68d955d" providerId="LiveId" clId="{5DE2E082-E859-4107-8981-270399FD0146}" dt="2017-11-26T14:03:47.691" v="588" actId="2696"/>
        <pc:sldMkLst>
          <pc:docMk/>
          <pc:sldMk cId="1726458027" sldId="259"/>
        </pc:sldMkLst>
      </pc:sldChg>
      <pc:sldChg chg="modSp add modAnim">
        <pc:chgData name="Dwayne Gandy" userId="b50864cff68d955d" providerId="LiveId" clId="{5DE2E082-E859-4107-8981-270399FD0146}" dt="2017-11-26T19:46:41.602" v="590"/>
        <pc:sldMkLst>
          <pc:docMk/>
          <pc:sldMk cId="3771956505" sldId="260"/>
        </pc:sldMkLst>
        <pc:spChg chg="mod">
          <ac:chgData name="Dwayne Gandy" userId="b50864cff68d955d" providerId="LiveId" clId="{5DE2E082-E859-4107-8981-270399FD0146}" dt="2017-11-26T13:59:33.791" v="116" actId="20577"/>
          <ac:spMkLst>
            <pc:docMk/>
            <pc:sldMk cId="3771956505" sldId="260"/>
            <ac:spMk id="2" creationId="{5E4F8193-74E8-465E-A3C5-0DF97E19231B}"/>
          </ac:spMkLst>
        </pc:spChg>
        <pc:spChg chg="mod">
          <ac:chgData name="Dwayne Gandy" userId="b50864cff68d955d" providerId="LiveId" clId="{5DE2E082-E859-4107-8981-270399FD0146}" dt="2017-11-26T14:01:17.091" v="356" actId="20577"/>
          <ac:spMkLst>
            <pc:docMk/>
            <pc:sldMk cId="3771956505" sldId="260"/>
            <ac:spMk id="3" creationId="{E3639282-2E39-4115-8549-DD09B7A71C74}"/>
          </ac:spMkLst>
        </pc:spChg>
      </pc:sldChg>
      <pc:sldChg chg="modSp add modAnim">
        <pc:chgData name="Dwayne Gandy" userId="b50864cff68d955d" providerId="LiveId" clId="{5DE2E082-E859-4107-8981-270399FD0146}" dt="2017-11-26T19:46:47.280" v="591"/>
        <pc:sldMkLst>
          <pc:docMk/>
          <pc:sldMk cId="3942460161" sldId="261"/>
        </pc:sldMkLst>
        <pc:spChg chg="mod">
          <ac:chgData name="Dwayne Gandy" userId="b50864cff68d955d" providerId="LiveId" clId="{5DE2E082-E859-4107-8981-270399FD0146}" dt="2017-11-26T14:01:40.970" v="400" actId="20577"/>
          <ac:spMkLst>
            <pc:docMk/>
            <pc:sldMk cId="3942460161" sldId="261"/>
            <ac:spMk id="2" creationId="{A817F7DA-E36C-4D24-9F8E-1EC9B4358F60}"/>
          </ac:spMkLst>
        </pc:spChg>
        <pc:spChg chg="mod">
          <ac:chgData name="Dwayne Gandy" userId="b50864cff68d955d" providerId="LiveId" clId="{5DE2E082-E859-4107-8981-270399FD0146}" dt="2017-11-26T14:02:37.322" v="496" actId="20577"/>
          <ac:spMkLst>
            <pc:docMk/>
            <pc:sldMk cId="3942460161" sldId="261"/>
            <ac:spMk id="3" creationId="{E40D64D0-670F-4408-9C01-1CDD7867C702}"/>
          </ac:spMkLst>
        </pc:spChg>
      </pc:sldChg>
      <pc:sldChg chg="modSp add modAnim">
        <pc:chgData name="Dwayne Gandy" userId="b50864cff68d955d" providerId="LiveId" clId="{5DE2E082-E859-4107-8981-270399FD0146}" dt="2017-11-26T19:46:52.771" v="592"/>
        <pc:sldMkLst>
          <pc:docMk/>
          <pc:sldMk cId="1839281854" sldId="262"/>
        </pc:sldMkLst>
        <pc:spChg chg="mod">
          <ac:chgData name="Dwayne Gandy" userId="b50864cff68d955d" providerId="LiveId" clId="{5DE2E082-E859-4107-8981-270399FD0146}" dt="2017-11-26T14:02:59.122" v="529" actId="20577"/>
          <ac:spMkLst>
            <pc:docMk/>
            <pc:sldMk cId="1839281854" sldId="262"/>
            <ac:spMk id="2" creationId="{7A234109-5B8F-4196-9299-E71978A14AF3}"/>
          </ac:spMkLst>
        </pc:spChg>
        <pc:spChg chg="mod">
          <ac:chgData name="Dwayne Gandy" userId="b50864cff68d955d" providerId="LiveId" clId="{5DE2E082-E859-4107-8981-270399FD0146}" dt="2017-11-26T14:03:32.450" v="587" actId="20577"/>
          <ac:spMkLst>
            <pc:docMk/>
            <pc:sldMk cId="1839281854" sldId="262"/>
            <ac:spMk id="3" creationId="{CDF676C2-96A2-442E-B2AB-30AC686D997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C963C-F03D-48AA-B3F8-C32F7398A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FCD65F-3563-471A-8294-26FE7FB340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A6DFB-A9C8-4AA1-B948-BFE3550ED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0A5-E8C5-4C1D-A546-515A2DCA94C2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83AE4-CD4F-4A71-86C6-9536B43B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1CC6-D2FE-4F0B-AF34-8265CD3CD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5507-463E-427D-AD21-5BA093C9E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13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318ED-9853-4A07-83F0-682C11A06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B8E635-4E9A-44BC-A2B9-348589C19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D458D-86EA-4812-9FC8-1746C5CDD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0A5-E8C5-4C1D-A546-515A2DCA94C2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46152-E07E-4A7C-A9DB-72DCCF76C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8CF34-25D6-4FB0-976E-4A4D9E4CB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5507-463E-427D-AD21-5BA093C9E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27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1E8E1A-3199-432F-BEBC-9ADC31E7A4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7F908C-718F-409E-BCBF-2AB406D180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C40CE-34B2-4D6F-89E4-267ED4946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0A5-E8C5-4C1D-A546-515A2DCA94C2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3040E-9215-4BD3-9301-9F83DBD54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B992D-74C4-4EB3-A62C-2FD399722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5507-463E-427D-AD21-5BA093C9E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6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13C59-0384-4046-9AF9-579D8AF89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F01FC-3C5E-4988-984D-DCC9E33F6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721B7-FFC1-41EB-AF04-80D5FDAD9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0A5-E8C5-4C1D-A546-515A2DCA94C2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B2B8C-4EB3-441B-89CD-E3A3E3466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E2A6A-7825-42CC-B204-B07CADE9C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5507-463E-427D-AD21-5BA093C9E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53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15EF5-CA6E-4DA6-9480-7CB64EF17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D884E2-9764-4DD0-AD29-956188CF24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77ACA-BC17-4A2A-9496-918C0714B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0A5-E8C5-4C1D-A546-515A2DCA94C2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2F3EF-437C-406B-899C-8C8A62B09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BF7C72-048C-4DCC-B3F1-3543EE728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5507-463E-427D-AD21-5BA093C9E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15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8A1AD-C1C8-4E82-A1B6-1614A503D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19107-86E7-4946-B2BC-E57AE3CBCE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775F6-D28C-4903-A063-D5E1CFBBB9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97626E-F4E1-4783-A968-B4D40F832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0A5-E8C5-4C1D-A546-515A2DCA94C2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D488A1-D636-451E-9682-5913510CE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D2FF4-91CC-4CAE-9F04-6440EFF7D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5507-463E-427D-AD21-5BA093C9E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9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25FAD-5EDC-4C33-9DC3-758681857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8E5E96-067A-4403-BF73-6E56228ED6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7E1715-C837-415E-B630-DF1BF9470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7F7EC4-518A-4183-9DD0-EAF77A713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C2B864-E35B-469B-9173-3BD56395F3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C71E49-E2A7-4657-8025-DB5F8BBE3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0A5-E8C5-4C1D-A546-515A2DCA94C2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6BE001-B2D2-4F49-AA62-183A4E8C9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8EB423-5084-4AB9-A7E8-2D5F514A4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5507-463E-427D-AD21-5BA093C9E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41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1A605-E3AE-4F86-A752-8F6ABE2B5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2DC1C7-5040-4AD2-8F06-EAFD3EC4C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0A5-E8C5-4C1D-A546-515A2DCA94C2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3877EF-A744-4808-96B2-90948FF5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A24E32-9567-4E5A-A2A5-94375041A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5507-463E-427D-AD21-5BA093C9E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62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003E63-F4A2-471A-BC64-AB645FF6F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0A5-E8C5-4C1D-A546-515A2DCA94C2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3A91AA-97B2-4891-9631-473E43CD9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9991C2-6085-4556-B360-D8ACE2F26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5507-463E-427D-AD21-5BA093C9E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3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7DA71-712A-4753-8428-682671EB9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9EB85-E5B2-455F-9461-CEC1CF740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00C23D-BE88-4740-AD1F-1A9AE8B6EB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B93D55-3998-4912-9914-51C21A5AE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0A5-E8C5-4C1D-A546-515A2DCA94C2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D9719-C273-4FF6-9889-BEE407E3F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573F5A-EF7D-478D-AA21-805DF012E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5507-463E-427D-AD21-5BA093C9E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C1A09-6B19-42B4-BC7E-7A2600E9A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D72A86-B0A5-4ABB-9C18-17BBCF716B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860788-A9FD-41F0-B6AD-4566E5D423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BDC00B-3D33-4313-8F2B-10B451DFD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B0A5-E8C5-4C1D-A546-515A2DCA94C2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7BA80B-D11A-41BC-A222-F4583CFCC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DE59D9-A975-4719-A127-28ABE50B4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5507-463E-427D-AD21-5BA093C9E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87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07F146-84B6-42B9-A6AC-EC7B3DCA0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A0E7BC-9BBF-4DCB-B4DE-8F07F6845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4F01E-B6D0-4037-A63B-2EDD4A295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AB0A5-E8C5-4C1D-A546-515A2DCA94C2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BDD97-2CBC-4CF1-86ED-1B6A656838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AC5945-1832-4442-8A13-02164504D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75507-463E-427D-AD21-5BA093C9E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19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5EF88-5479-4298-B7E8-C9B82DEDFC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First Principles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AC4BA3-9969-461F-B576-DF930D9EF9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Purpose – “Why am I here?”</a:t>
            </a:r>
          </a:p>
        </p:txBody>
      </p:sp>
    </p:spTree>
    <p:extLst>
      <p:ext uri="{BB962C8B-B14F-4D97-AF65-F5344CB8AC3E}">
        <p14:creationId xmlns:p14="http://schemas.microsoft.com/office/powerpoint/2010/main" val="2529625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7C37E-ABAA-4879-9440-6443E5796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Find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109C6-678D-4ECD-B9A8-601245B5A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Matt 11:28-30</a:t>
            </a:r>
          </a:p>
          <a:p>
            <a:r>
              <a:rPr lang="en-US" dirty="0"/>
              <a:t>John 5:39-40</a:t>
            </a:r>
          </a:p>
          <a:p>
            <a:r>
              <a:rPr lang="en-US" dirty="0"/>
              <a:t>John 6:35</a:t>
            </a:r>
          </a:p>
          <a:p>
            <a:r>
              <a:rPr lang="en-US" dirty="0"/>
              <a:t>Acts 17:26-28</a:t>
            </a:r>
          </a:p>
          <a:p>
            <a:r>
              <a:rPr lang="en-US" dirty="0"/>
              <a:t>Matt 5:6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56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F8193-74E8-465E-A3C5-0DF97E192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39282-2E39-4115-8549-DD09B7A71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Rest from labor and burdens (Mt 11:28-30)</a:t>
            </a:r>
          </a:p>
          <a:p>
            <a:r>
              <a:rPr lang="en-US" dirty="0"/>
              <a:t>A Sense of Contentment (Matthew 5:6)</a:t>
            </a:r>
          </a:p>
          <a:p>
            <a:r>
              <a:rPr lang="en-US" dirty="0"/>
              <a:t>Freedom from Sin (Rom 6:18-22)</a:t>
            </a:r>
          </a:p>
          <a:p>
            <a:r>
              <a:rPr lang="en-US" dirty="0"/>
              <a:t>Peace, freedom from anxiety, freedom from fear (John 14:27)</a:t>
            </a:r>
          </a:p>
          <a:p>
            <a:r>
              <a:rPr lang="en-US" dirty="0"/>
              <a:t>Life (John 5:38-40)</a:t>
            </a:r>
          </a:p>
          <a:p>
            <a:r>
              <a:rPr lang="en-US" dirty="0"/>
              <a:t>We will never hunger or thirst again (John 6:35)</a:t>
            </a:r>
          </a:p>
        </p:txBody>
      </p:sp>
    </p:spTree>
    <p:extLst>
      <p:ext uri="{BB962C8B-B14F-4D97-AF65-F5344CB8AC3E}">
        <p14:creationId xmlns:p14="http://schemas.microsoft.com/office/powerpoint/2010/main" val="377195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7F7DA-E36C-4D24-9F8E-1EC9B4358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 a Relationship with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D64D0-670F-4408-9C01-1CDD7867C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14:1-11</a:t>
            </a:r>
          </a:p>
          <a:p>
            <a:r>
              <a:rPr lang="en-US" dirty="0"/>
              <a:t>Matt 22:37</a:t>
            </a:r>
          </a:p>
          <a:p>
            <a:r>
              <a:rPr lang="en-US" dirty="0"/>
              <a:t>Matt 8:21-23</a:t>
            </a:r>
          </a:p>
          <a:p>
            <a:r>
              <a:rPr lang="en-US" dirty="0"/>
              <a:t>Matt 10:38</a:t>
            </a:r>
          </a:p>
          <a:p>
            <a:r>
              <a:rPr lang="en-US" dirty="0"/>
              <a:t>Matt 16:24</a:t>
            </a:r>
          </a:p>
          <a:p>
            <a:r>
              <a:rPr lang="en-US" dirty="0"/>
              <a:t>John 17:1-3</a:t>
            </a:r>
          </a:p>
          <a:p>
            <a:r>
              <a:rPr lang="en-US" dirty="0"/>
              <a:t>1 Peter 2:1-2</a:t>
            </a:r>
          </a:p>
          <a:p>
            <a:r>
              <a:rPr lang="en-US" dirty="0"/>
              <a:t>2 Peter 1:8</a:t>
            </a:r>
          </a:p>
        </p:txBody>
      </p:sp>
    </p:spTree>
    <p:extLst>
      <p:ext uri="{BB962C8B-B14F-4D97-AF65-F5344CB8AC3E}">
        <p14:creationId xmlns:p14="http://schemas.microsoft.com/office/powerpoint/2010/main" val="394246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34109-5B8F-4196-9299-E71978A14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Introduce others to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676C2-96A2-442E-B2AB-30AC686D9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1:41-42</a:t>
            </a:r>
          </a:p>
          <a:p>
            <a:r>
              <a:rPr lang="en-US" dirty="0"/>
              <a:t>Matt 22:39</a:t>
            </a:r>
          </a:p>
          <a:p>
            <a:r>
              <a:rPr lang="en-US" dirty="0"/>
              <a:t>Matt 28:19-20</a:t>
            </a:r>
          </a:p>
          <a:p>
            <a:r>
              <a:rPr lang="en-US" dirty="0"/>
              <a:t>Acts 8:3-4</a:t>
            </a:r>
          </a:p>
          <a:p>
            <a:r>
              <a:rPr lang="en-US" dirty="0"/>
              <a:t>Col 1:23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28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113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First Principles</vt:lpstr>
      <vt:lpstr>Find Jesus</vt:lpstr>
      <vt:lpstr>Benefits</vt:lpstr>
      <vt:lpstr>Develop a Relationship with God</vt:lpstr>
      <vt:lpstr>Introduce others to Christ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Principles</dc:title>
  <dc:creator>Dwayne Gandy</dc:creator>
  <cp:lastModifiedBy>Dwayne Gandy</cp:lastModifiedBy>
  <cp:revision>9</cp:revision>
  <dcterms:created xsi:type="dcterms:W3CDTF">2017-11-05T19:36:41Z</dcterms:created>
  <dcterms:modified xsi:type="dcterms:W3CDTF">2017-11-26T19:47:03Z</dcterms:modified>
</cp:coreProperties>
</file>