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7" r:id="rId2"/>
    <p:sldId id="294" r:id="rId3"/>
    <p:sldId id="295" r:id="rId4"/>
    <p:sldId id="296" r:id="rId5"/>
    <p:sldId id="297" r:id="rId6"/>
    <p:sldId id="298" r:id="rId7"/>
    <p:sldId id="299" r:id="rId8"/>
    <p:sldId id="300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0" autoAdjust="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7/30/2017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7/30/2017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Points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Goals</a:t>
            </a:r>
          </a:p>
          <a:p>
            <a:pPr lvl="0"/>
            <a:r>
              <a:rPr lang="en-US" dirty="0"/>
              <a:t>The Problems</a:t>
            </a:r>
          </a:p>
          <a:p>
            <a:pPr lvl="0"/>
            <a:r>
              <a:rPr lang="en-US" dirty="0"/>
              <a:t>The Solutions</a:t>
            </a: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3000" dirty="0"/>
              <a:t>Our coming together should be a statement of our </a:t>
            </a:r>
            <a:r>
              <a:rPr lang="en-US" sz="3000" b="1" u="sng" dirty="0"/>
              <a:t>unity</a:t>
            </a:r>
            <a:r>
              <a:rPr lang="en-US" sz="3000" dirty="0"/>
              <a:t>. We are coming together with like-minded people.</a:t>
            </a:r>
          </a:p>
          <a:p>
            <a:r>
              <a:rPr lang="en-US" sz="3000" dirty="0"/>
              <a:t>One of the goals laid out by Paul was to take the Lord’s Supper in a </a:t>
            </a:r>
            <a:r>
              <a:rPr lang="en-US" sz="3000" b="1" u="sng" dirty="0"/>
              <a:t>worthy</a:t>
            </a:r>
            <a:r>
              <a:rPr lang="en-US" sz="3000" dirty="0"/>
              <a:t> manner.</a:t>
            </a:r>
          </a:p>
          <a:p>
            <a:r>
              <a:rPr lang="en-US" sz="3000" dirty="0"/>
              <a:t>Another goal Paul had in writing this section of Scripture was to give them information so they would no longer be </a:t>
            </a:r>
            <a:r>
              <a:rPr lang="en-US" sz="3000" b="1" u="sng" dirty="0"/>
              <a:t>ignorant</a:t>
            </a:r>
            <a:r>
              <a:rPr lang="en-US" sz="30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When they came together as a church there were </a:t>
            </a:r>
            <a:r>
              <a:rPr lang="en-US" b="1" u="sng" dirty="0"/>
              <a:t>divisions</a:t>
            </a:r>
            <a:r>
              <a:rPr lang="en-US" dirty="0"/>
              <a:t> and </a:t>
            </a:r>
            <a:r>
              <a:rPr lang="en-US" b="1" u="sng" dirty="0"/>
              <a:t>factions</a:t>
            </a:r>
            <a:r>
              <a:rPr lang="en-US" dirty="0"/>
              <a:t> among them.</a:t>
            </a:r>
          </a:p>
          <a:p>
            <a:r>
              <a:rPr lang="en-US" dirty="0"/>
              <a:t>How we handle division goes a long way in determining who has </a:t>
            </a:r>
            <a:r>
              <a:rPr lang="en-US" b="1" u="sng" dirty="0"/>
              <a:t>God’s</a:t>
            </a:r>
            <a:r>
              <a:rPr lang="en-US" dirty="0"/>
              <a:t> approval.</a:t>
            </a:r>
          </a:p>
          <a:p>
            <a:r>
              <a:rPr lang="en-US" dirty="0"/>
              <a:t>The Lord’s Supper was no longer something they did </a:t>
            </a:r>
            <a:r>
              <a:rPr lang="en-US" b="1" u="sng" dirty="0"/>
              <a:t>together</a:t>
            </a:r>
            <a:r>
              <a:rPr lang="en-US" dirty="0"/>
              <a:t> to unify them.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9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Some were eating and drinking in excess while others were hungry.</a:t>
            </a:r>
          </a:p>
          <a:p>
            <a:r>
              <a:rPr lang="en-US" dirty="0"/>
              <a:t>Those who had nothing were </a:t>
            </a:r>
            <a:r>
              <a:rPr lang="en-US" b="1" u="sng" dirty="0"/>
              <a:t>ashamed</a:t>
            </a:r>
            <a:r>
              <a:rPr lang="en-US" dirty="0"/>
              <a:t>.</a:t>
            </a:r>
          </a:p>
          <a:p>
            <a:r>
              <a:rPr lang="en-US" dirty="0"/>
              <a:t>The Corinthian church was having problems with </a:t>
            </a:r>
            <a:r>
              <a:rPr lang="en-US" b="1" u="sng" dirty="0"/>
              <a:t>spiritual</a:t>
            </a:r>
            <a:r>
              <a:rPr lang="en-US" dirty="0"/>
              <a:t> gifts.  </a:t>
            </a:r>
          </a:p>
          <a:p>
            <a:r>
              <a:rPr lang="en-US" dirty="0"/>
              <a:t>They didn’t understand and appreciate the importance of </a:t>
            </a:r>
            <a:r>
              <a:rPr lang="en-US" b="1" u="sng" dirty="0"/>
              <a:t>every</a:t>
            </a:r>
            <a:r>
              <a:rPr lang="en-US" dirty="0"/>
              <a:t> member.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5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Some were </a:t>
            </a:r>
            <a:r>
              <a:rPr lang="en-US" b="1" u="sng" dirty="0"/>
              <a:t>elevating</a:t>
            </a:r>
            <a:r>
              <a:rPr lang="en-US" dirty="0"/>
              <a:t> certain spiritual gifts over others. </a:t>
            </a:r>
          </a:p>
          <a:p>
            <a:r>
              <a:rPr lang="en-US" dirty="0"/>
              <a:t>Speaking in </a:t>
            </a:r>
            <a:r>
              <a:rPr lang="en-US" b="1" u="sng" dirty="0"/>
              <a:t>tongues</a:t>
            </a:r>
            <a:r>
              <a:rPr lang="en-US" dirty="0"/>
              <a:t> was the gift that was elevated above the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6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6A8FF-A8B1-4C42-A9A5-ACA9BC6E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E9B4-907D-43E9-A2AE-9370DBECA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Remember that the purpose of taking the Lord’s Supper is to remember </a:t>
            </a:r>
            <a:r>
              <a:rPr lang="en-US" sz="3000" b="1" u="sng" dirty="0"/>
              <a:t>Christ</a:t>
            </a:r>
            <a:r>
              <a:rPr lang="en-US" sz="3000" dirty="0"/>
              <a:t>.</a:t>
            </a:r>
          </a:p>
          <a:p>
            <a:r>
              <a:rPr lang="en-US" sz="3000" dirty="0"/>
              <a:t>To avoid eating in an unworthy manner we should </a:t>
            </a:r>
            <a:r>
              <a:rPr lang="en-US" sz="3000" b="1" u="sng" dirty="0"/>
              <a:t>examine</a:t>
            </a:r>
            <a:r>
              <a:rPr lang="en-US" sz="3000" dirty="0"/>
              <a:t> ourselves.</a:t>
            </a:r>
          </a:p>
          <a:p>
            <a:r>
              <a:rPr lang="en-US" sz="3000" dirty="0"/>
              <a:t>We should get </a:t>
            </a:r>
            <a:r>
              <a:rPr lang="en-US" sz="3000" b="1" u="sng" dirty="0"/>
              <a:t>rid</a:t>
            </a:r>
            <a:r>
              <a:rPr lang="en-US" sz="3000" dirty="0"/>
              <a:t> of everything that distracts us from our purpose.  If we are hungry, we should eat at home.</a:t>
            </a:r>
          </a:p>
          <a:p>
            <a:r>
              <a:rPr lang="en-US" sz="3000" dirty="0"/>
              <a:t>We should always </a:t>
            </a:r>
            <a:r>
              <a:rPr lang="en-US" sz="3000" b="1" u="sng" dirty="0"/>
              <a:t>consider</a:t>
            </a:r>
            <a:r>
              <a:rPr lang="en-US" sz="3000" dirty="0"/>
              <a:t> one another.  We should wait for one another.</a:t>
            </a:r>
          </a:p>
        </p:txBody>
      </p:sp>
    </p:spTree>
    <p:extLst>
      <p:ext uri="{BB962C8B-B14F-4D97-AF65-F5344CB8AC3E}">
        <p14:creationId xmlns:p14="http://schemas.microsoft.com/office/powerpoint/2010/main" val="119254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6A8FF-A8B1-4C42-A9A5-ACA9BC6E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E9B4-907D-43E9-A2AE-9370DBECA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that the same Spirit gave the gifts as He wills.  All the gifts come from the same </a:t>
            </a:r>
            <a:r>
              <a:rPr lang="en-US" b="1" u="sng" dirty="0"/>
              <a:t>source</a:t>
            </a:r>
            <a:r>
              <a:rPr lang="en-US" dirty="0"/>
              <a:t>.</a:t>
            </a:r>
          </a:p>
          <a:p>
            <a:r>
              <a:rPr lang="en-US" dirty="0"/>
              <a:t>Understand that spiritual gifts were given to benefit </a:t>
            </a:r>
            <a:r>
              <a:rPr lang="en-US" b="1" u="sng" dirty="0"/>
              <a:t>everyone</a:t>
            </a:r>
            <a:r>
              <a:rPr lang="en-US" dirty="0"/>
              <a:t>.</a:t>
            </a:r>
          </a:p>
          <a:p>
            <a:r>
              <a:rPr lang="en-US" dirty="0"/>
              <a:t>Remember that we are </a:t>
            </a:r>
            <a:r>
              <a:rPr lang="en-US" b="1" u="sng" dirty="0"/>
              <a:t>one</a:t>
            </a:r>
            <a:r>
              <a:rPr lang="en-US" dirty="0"/>
              <a:t> body.  </a:t>
            </a:r>
          </a:p>
          <a:p>
            <a:r>
              <a:rPr lang="en-US" dirty="0"/>
              <a:t>We are the body of Christ. (12:27)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4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6A8FF-A8B1-4C42-A9A5-ACA9BC6E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E9B4-907D-43E9-A2AE-9370DBECA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and </a:t>
            </a:r>
            <a:r>
              <a:rPr lang="en-US" b="1" u="sng" dirty="0"/>
              <a:t>appreciate</a:t>
            </a:r>
            <a:r>
              <a:rPr lang="en-US" dirty="0"/>
              <a:t> your role and the role of others in the one body.</a:t>
            </a:r>
          </a:p>
          <a:p>
            <a:r>
              <a:rPr lang="en-US" dirty="0"/>
              <a:t>Remember that one of our purposes is to </a:t>
            </a:r>
            <a:r>
              <a:rPr lang="en-US" b="1" u="sng" dirty="0"/>
              <a:t>edify</a:t>
            </a:r>
            <a:r>
              <a:rPr lang="en-US" dirty="0"/>
              <a:t>, exhort, and comfort people who make up the church.</a:t>
            </a:r>
          </a:p>
          <a:p>
            <a:r>
              <a:rPr lang="en-US" dirty="0"/>
              <a:t>Edify the church in the most decent and </a:t>
            </a:r>
            <a:r>
              <a:rPr lang="en-US" b="1" u="sng" dirty="0"/>
              <a:t>orderly</a:t>
            </a:r>
            <a:r>
              <a:rPr lang="en-US" dirty="0"/>
              <a:t> manner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9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27091</TotalTime>
  <Words>350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Points to Consider</vt:lpstr>
      <vt:lpstr>The Goals</vt:lpstr>
      <vt:lpstr>The Problems</vt:lpstr>
      <vt:lpstr>The Problems</vt:lpstr>
      <vt:lpstr>The Problems</vt:lpstr>
      <vt:lpstr>The Solutions</vt:lpstr>
      <vt:lpstr>The Solutions</vt:lpstr>
      <vt:lpstr>The Solutions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</cp:lastModifiedBy>
  <cp:revision>68</cp:revision>
  <cp:lastPrinted>2017-08-06T12:21:19Z</cp:lastPrinted>
  <dcterms:created xsi:type="dcterms:W3CDTF">2017-01-05T18:31:03Z</dcterms:created>
  <dcterms:modified xsi:type="dcterms:W3CDTF">2017-08-06T16:49:39Z</dcterms:modified>
</cp:coreProperties>
</file>