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5" r:id="rId3"/>
    <p:sldId id="293" r:id="rId4"/>
    <p:sldId id="277" r:id="rId5"/>
    <p:sldId id="294" r:id="rId6"/>
    <p:sldId id="296" r:id="rId7"/>
    <p:sldId id="297" r:id="rId8"/>
    <p:sldId id="298" r:id="rId9"/>
    <p:sldId id="299" r:id="rId10"/>
    <p:sldId id="300" r:id="rId11"/>
    <p:sldId id="30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7/9/2017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7/9/2017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016758"/>
          </a:xfrm>
          <a:prstGeom prst="rect">
            <a:avLst/>
          </a:prstGeom>
          <a:noFill/>
        </p:spPr>
        <p:txBody>
          <a:bodyPr wrap="square" rtlCol="0">
            <a:spAutoFit/>
          </a:bodyPr>
          <a:lstStyle/>
          <a:p>
            <a:r>
              <a:rPr lang="en-US" sz="3200" dirty="0"/>
              <a:t>1 Cor 8:1-13  </a:t>
            </a:r>
            <a:r>
              <a:rPr lang="en-US" sz="2400" dirty="0"/>
              <a:t>Now concerning things offered to idols: We know that we all have knowledge. Knowledge puffs up, but love edifies. 2 And if anyone thinks that he knows anything, he knows nothing yet as he ought to know. 3 But if anyone loves God, this one is known by Him. 4 Therefore concerning the eating of things offered to idols, we know that an idol is nothing in the world, and that there is no other God but one. 5 For even if there are so-called gods, whether in heaven or on earth (as there are many gods and many lords), 6 yet for us there is one God, the Father, of whom are all things, and we for Him; and one Lord Jesus Christ, through whom are all things, and through whom we live.     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417638"/>
            <a:ext cx="8229600" cy="4708525"/>
          </a:xfrm>
        </p:spPr>
        <p:txBody>
          <a:bodyPr/>
          <a:lstStyle/>
          <a:p>
            <a:r>
              <a:rPr lang="en-US" sz="2800" dirty="0"/>
              <a:t>When we </a:t>
            </a:r>
            <a:r>
              <a:rPr lang="en-US" sz="2800" b="1" u="sng" dirty="0"/>
              <a:t>know</a:t>
            </a:r>
            <a:r>
              <a:rPr lang="en-US" sz="2800" dirty="0"/>
              <a:t> God then we can understand and obey His teaching.</a:t>
            </a:r>
          </a:p>
          <a:p>
            <a:r>
              <a:rPr lang="en-US" sz="2800" dirty="0"/>
              <a:t>This was one of the major differences between Saul and David.</a:t>
            </a:r>
          </a:p>
          <a:p>
            <a:r>
              <a:rPr lang="en-US" sz="2800" dirty="0"/>
              <a:t>If Saul understood </a:t>
            </a:r>
            <a:r>
              <a:rPr lang="en-US" sz="2800" b="1" u="sng" dirty="0"/>
              <a:t>why</a:t>
            </a:r>
            <a:r>
              <a:rPr lang="en-US" sz="2800" dirty="0"/>
              <a:t> God wanted the Amalekites destroyed, he probably would have followed through and obeyed.</a:t>
            </a:r>
          </a:p>
          <a:p>
            <a:r>
              <a:rPr lang="en-US" sz="2800" dirty="0"/>
              <a:t>If Saul would have understood that God doesn’t need our stuff, he might have obeyed God.</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02200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417638"/>
            <a:ext cx="8229600" cy="4708525"/>
          </a:xfrm>
        </p:spPr>
        <p:txBody>
          <a:bodyPr/>
          <a:lstStyle/>
          <a:p>
            <a:r>
              <a:rPr lang="en-US" dirty="0"/>
              <a:t>If Saul knew the </a:t>
            </a:r>
            <a:r>
              <a:rPr lang="en-US" b="1" u="sng" dirty="0"/>
              <a:t>character</a:t>
            </a:r>
            <a:r>
              <a:rPr lang="en-US" dirty="0"/>
              <a:t> of God, He would have gladly obeyed.</a:t>
            </a:r>
          </a:p>
          <a:p>
            <a:r>
              <a:rPr lang="en-US" dirty="0"/>
              <a:t>In all three of these passages, Paul is showing who God is, what He wants, and why He wants it, to get them to </a:t>
            </a:r>
            <a:r>
              <a:rPr lang="en-US" b="1" u="sng" dirty="0"/>
              <a:t>obey</a:t>
            </a:r>
            <a:r>
              <a:rPr lang="en-US" dirty="0"/>
              <a: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9866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6001643"/>
          </a:xfrm>
          <a:prstGeom prst="rect">
            <a:avLst/>
          </a:prstGeom>
          <a:noFill/>
        </p:spPr>
        <p:txBody>
          <a:bodyPr wrap="square" rtlCol="0">
            <a:spAutoFit/>
          </a:bodyPr>
          <a:lstStyle/>
          <a:p>
            <a:r>
              <a:rPr lang="en-US" sz="2400" dirty="0"/>
              <a:t>7 However, there is not in everyone that knowledge; for some, with consciousness of the idol, until now eat it as a thing offered to an idol; and their conscience, being weak, is defiled. 8 But food does not commend us to God; for neither if we eat are we the better, nor if we do not eat are we the worse. 9 But beware lest somehow this liberty of yours become a stumbling block to those who are weak. 10 For if anyone sees you who have knowledge eating in an idol's temple, will not the conscience of him who is weak be emboldened to eat those things offered to idols? 11 And because of your knowledge shall the weak brother perish, for whom Christ died? 12 But when you thus sin against the brethren, and wound their weak conscience, you sin against Christ. 13 Therefore, if food makes my brother stumble, I will never again eat meat, lest I make my brother stumble.       NKJV</a:t>
            </a:r>
          </a:p>
        </p:txBody>
      </p:sp>
    </p:spTree>
    <p:extLst>
      <p:ext uri="{BB962C8B-B14F-4D97-AF65-F5344CB8AC3E}">
        <p14:creationId xmlns:p14="http://schemas.microsoft.com/office/powerpoint/2010/main" val="333183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Corinthians 8, 10, Romans 14</a:t>
            </a:r>
            <a:endParaRPr lang="en-US" dirty="0"/>
          </a:p>
        </p:txBody>
      </p:sp>
      <p:sp>
        <p:nvSpPr>
          <p:cNvPr id="2" name="TextBox 1"/>
          <p:cNvSpPr txBox="1"/>
          <p:nvPr/>
        </p:nvSpPr>
        <p:spPr>
          <a:xfrm>
            <a:off x="838200" y="3962400"/>
            <a:ext cx="7391400" cy="721736"/>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Calibri" panose="020F0502020204030204" pitchFamily="34" charset="0"/>
                <a:ea typeface="Calibri" panose="020F0502020204030204" pitchFamily="34" charset="0"/>
                <a:cs typeface="Times New Roman" panose="02020603050405020304" pitchFamily="18" charset="0"/>
              </a:rPr>
              <a:t>Divided by Knowledge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60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Points to Consider</a:t>
            </a:r>
          </a:p>
        </p:txBody>
      </p:sp>
      <p:sp>
        <p:nvSpPr>
          <p:cNvPr id="3" name="Content Placeholder 2"/>
          <p:cNvSpPr>
            <a:spLocks noGrp="1"/>
          </p:cNvSpPr>
          <p:nvPr>
            <p:ph idx="1"/>
          </p:nvPr>
        </p:nvSpPr>
        <p:spPr/>
        <p:txBody>
          <a:bodyPr/>
          <a:lstStyle/>
          <a:p>
            <a:pPr lvl="0"/>
            <a:r>
              <a:rPr lang="en-US" dirty="0"/>
              <a:t>The Goal</a:t>
            </a:r>
          </a:p>
          <a:p>
            <a:pPr lvl="0"/>
            <a:r>
              <a:rPr lang="en-US" dirty="0"/>
              <a:t>The Problem</a:t>
            </a:r>
          </a:p>
          <a:p>
            <a:pPr lvl="0"/>
            <a:r>
              <a:rPr lang="en-US" dirty="0"/>
              <a:t>The Solution</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a:t>
            </a:r>
          </a:p>
        </p:txBody>
      </p:sp>
      <p:sp>
        <p:nvSpPr>
          <p:cNvPr id="3" name="Content Placeholder 2"/>
          <p:cNvSpPr>
            <a:spLocks noGrp="1"/>
          </p:cNvSpPr>
          <p:nvPr>
            <p:ph idx="1"/>
          </p:nvPr>
        </p:nvSpPr>
        <p:spPr>
          <a:xfrm>
            <a:off x="457200" y="1417638"/>
            <a:ext cx="8229600" cy="4708525"/>
          </a:xfrm>
        </p:spPr>
        <p:txBody>
          <a:bodyPr/>
          <a:lstStyle/>
          <a:p>
            <a:r>
              <a:rPr lang="en-US" dirty="0"/>
              <a:t>We should </a:t>
            </a:r>
            <a:r>
              <a:rPr lang="en-US" b="1" u="sng" dirty="0"/>
              <a:t>avoid</a:t>
            </a:r>
            <a:r>
              <a:rPr lang="en-US" dirty="0"/>
              <a:t> doing anything that causes a brother to stumble.</a:t>
            </a:r>
          </a:p>
          <a:p>
            <a:r>
              <a:rPr lang="en-US" dirty="0"/>
              <a:t>Don’t offend people, but rather </a:t>
            </a:r>
            <a:r>
              <a:rPr lang="en-US" b="1" u="sng" dirty="0"/>
              <a:t>please</a:t>
            </a:r>
            <a:r>
              <a:rPr lang="en-US" dirty="0"/>
              <a:t> them.</a:t>
            </a:r>
          </a:p>
          <a:p>
            <a:r>
              <a:rPr lang="en-US" dirty="0"/>
              <a:t>We are not to </a:t>
            </a:r>
            <a:r>
              <a:rPr lang="en-US" b="1" u="sng" dirty="0"/>
              <a:t>judge</a:t>
            </a:r>
            <a:r>
              <a:rPr lang="en-US" dirty="0"/>
              <a:t> one another.</a:t>
            </a:r>
          </a:p>
          <a:p>
            <a:endParaRPr lang="en-US" dirty="0"/>
          </a:p>
        </p:txBody>
      </p:sp>
    </p:spTree>
    <p:extLst>
      <p:ext uri="{BB962C8B-B14F-4D97-AF65-F5344CB8AC3E}">
        <p14:creationId xmlns:p14="http://schemas.microsoft.com/office/powerpoint/2010/main" val="12397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Problems</a:t>
            </a:r>
          </a:p>
        </p:txBody>
      </p:sp>
      <p:sp>
        <p:nvSpPr>
          <p:cNvPr id="3" name="Content Placeholder 2"/>
          <p:cNvSpPr>
            <a:spLocks noGrp="1"/>
          </p:cNvSpPr>
          <p:nvPr>
            <p:ph idx="1"/>
          </p:nvPr>
        </p:nvSpPr>
        <p:spPr>
          <a:xfrm>
            <a:off x="457200" y="1417638"/>
            <a:ext cx="8229600" cy="4708525"/>
          </a:xfrm>
        </p:spPr>
        <p:txBody>
          <a:bodyPr/>
          <a:lstStyle/>
          <a:p>
            <a:r>
              <a:rPr lang="en-US" dirty="0"/>
              <a:t>Some were </a:t>
            </a:r>
            <a:r>
              <a:rPr lang="en-US" b="1" u="sng" dirty="0"/>
              <a:t>puffed</a:t>
            </a:r>
            <a:r>
              <a:rPr lang="en-US" dirty="0"/>
              <a:t> up because they had greater knowledge than others.</a:t>
            </a:r>
          </a:p>
          <a:p>
            <a:r>
              <a:rPr lang="en-US" dirty="0"/>
              <a:t>Some </a:t>
            </a:r>
            <a:r>
              <a:rPr lang="en-US" b="1" u="sng" dirty="0"/>
              <a:t>thought</a:t>
            </a:r>
            <a:r>
              <a:rPr lang="en-US" dirty="0"/>
              <a:t> they knew more than they really did.</a:t>
            </a:r>
          </a:p>
          <a:p>
            <a:r>
              <a:rPr lang="en-US" dirty="0"/>
              <a:t>The truth is that there is only one God and one Christ.  </a:t>
            </a:r>
          </a:p>
          <a:p>
            <a:r>
              <a:rPr lang="en-US" dirty="0"/>
              <a:t>It is also true that an idol is nothing.  This appears to be the hang up for some.  </a:t>
            </a:r>
          </a:p>
        </p:txBody>
      </p:sp>
    </p:spTree>
    <p:extLst>
      <p:ext uri="{BB962C8B-B14F-4D97-AF65-F5344CB8AC3E}">
        <p14:creationId xmlns:p14="http://schemas.microsoft.com/office/powerpoint/2010/main" val="385955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Problems</a:t>
            </a:r>
          </a:p>
        </p:txBody>
      </p:sp>
      <p:sp>
        <p:nvSpPr>
          <p:cNvPr id="3" name="Content Placeholder 2"/>
          <p:cNvSpPr>
            <a:spLocks noGrp="1"/>
          </p:cNvSpPr>
          <p:nvPr>
            <p:ph idx="1"/>
          </p:nvPr>
        </p:nvSpPr>
        <p:spPr>
          <a:xfrm>
            <a:off x="457200" y="1417638"/>
            <a:ext cx="8229600" cy="4906962"/>
          </a:xfrm>
        </p:spPr>
        <p:txBody>
          <a:bodyPr/>
          <a:lstStyle/>
          <a:p>
            <a:r>
              <a:rPr lang="en-US" sz="2800" dirty="0"/>
              <a:t>Some could not eat meat offered to idols without defiling their conscience.</a:t>
            </a:r>
          </a:p>
          <a:p>
            <a:r>
              <a:rPr lang="en-US" sz="2800" dirty="0"/>
              <a:t>Another major problem is that when a weaker brother, who only eats vegetables, sees a brother with knowledge eating in an idol’s temple, he might be tempted to </a:t>
            </a:r>
            <a:r>
              <a:rPr lang="en-US" sz="2800" b="1" u="sng" dirty="0"/>
              <a:t>violate</a:t>
            </a:r>
            <a:r>
              <a:rPr lang="en-US" sz="2800" dirty="0"/>
              <a:t> his conscience by eating the meat sacrificed to idols.</a:t>
            </a:r>
          </a:p>
          <a:p>
            <a:r>
              <a:rPr lang="en-US" sz="2800" dirty="0"/>
              <a:t>Those who ate meat sacrificed to idols </a:t>
            </a:r>
            <a:r>
              <a:rPr lang="en-US" sz="2800" b="1" u="sng" dirty="0"/>
              <a:t>despised</a:t>
            </a:r>
            <a:r>
              <a:rPr lang="en-US" sz="2800" dirty="0"/>
              <a:t> and </a:t>
            </a:r>
            <a:r>
              <a:rPr lang="en-US" sz="2800" b="1" u="sng" dirty="0"/>
              <a:t>judged</a:t>
            </a:r>
            <a:r>
              <a:rPr lang="en-US" sz="2800" dirty="0"/>
              <a:t> those who didn’t eat meat sacrificed to idols.</a:t>
            </a:r>
          </a:p>
          <a:p>
            <a:endParaRPr lang="en-US" dirty="0"/>
          </a:p>
        </p:txBody>
      </p:sp>
    </p:spTree>
    <p:extLst>
      <p:ext uri="{BB962C8B-B14F-4D97-AF65-F5344CB8AC3E}">
        <p14:creationId xmlns:p14="http://schemas.microsoft.com/office/powerpoint/2010/main" val="228557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417638"/>
            <a:ext cx="8229600" cy="4708525"/>
          </a:xfrm>
        </p:spPr>
        <p:txBody>
          <a:bodyPr/>
          <a:lstStyle/>
          <a:p>
            <a:r>
              <a:rPr lang="en-US" dirty="0"/>
              <a:t>Knowledge is one of the Christian virtues.  God </a:t>
            </a:r>
            <a:r>
              <a:rPr lang="en-US" b="1" u="sng" dirty="0"/>
              <a:t>wants</a:t>
            </a:r>
            <a:r>
              <a:rPr lang="en-US" dirty="0"/>
              <a:t> us to have knowledge.</a:t>
            </a:r>
          </a:p>
          <a:p>
            <a:r>
              <a:rPr lang="en-US" dirty="0"/>
              <a:t>God does not want us to have </a:t>
            </a:r>
            <a:r>
              <a:rPr lang="en-US" b="1" u="sng" dirty="0"/>
              <a:t>false</a:t>
            </a:r>
            <a:r>
              <a:rPr lang="en-US" dirty="0"/>
              <a:t> knowledge</a:t>
            </a:r>
          </a:p>
          <a:p>
            <a:r>
              <a:rPr lang="en-US" dirty="0"/>
              <a:t> God wants us to have knowledge of the </a:t>
            </a:r>
            <a:r>
              <a:rPr lang="en-US" b="1" u="sng" dirty="0"/>
              <a:t>truth</a:t>
            </a:r>
            <a:r>
              <a:rPr lang="en-US" dirty="0"/>
              <a:t>. </a:t>
            </a:r>
          </a:p>
          <a:p>
            <a:r>
              <a:rPr lang="en-US" dirty="0"/>
              <a:t>You can know the Scriptures but </a:t>
            </a:r>
            <a:r>
              <a:rPr lang="en-US" b="1" u="sng" dirty="0"/>
              <a:t>miss</a:t>
            </a:r>
            <a:r>
              <a:rPr lang="en-US" dirty="0"/>
              <a:t> the main point of what the Scriptures teach.</a:t>
            </a:r>
          </a:p>
          <a:p>
            <a:pPr marL="0" indent="0">
              <a:buNone/>
            </a:pPr>
            <a:endParaRPr lang="en-US" dirty="0"/>
          </a:p>
          <a:p>
            <a:endParaRPr lang="en-US" dirty="0"/>
          </a:p>
        </p:txBody>
      </p:sp>
    </p:spTree>
    <p:extLst>
      <p:ext uri="{BB962C8B-B14F-4D97-AF65-F5344CB8AC3E}">
        <p14:creationId xmlns:p14="http://schemas.microsoft.com/office/powerpoint/2010/main" val="152247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Solutions</a:t>
            </a:r>
          </a:p>
        </p:txBody>
      </p:sp>
      <p:sp>
        <p:nvSpPr>
          <p:cNvPr id="3" name="Content Placeholder 2"/>
          <p:cNvSpPr>
            <a:spLocks noGrp="1"/>
          </p:cNvSpPr>
          <p:nvPr>
            <p:ph idx="1"/>
          </p:nvPr>
        </p:nvSpPr>
        <p:spPr>
          <a:xfrm>
            <a:off x="457200" y="1417638"/>
            <a:ext cx="8229600" cy="4708525"/>
          </a:xfrm>
        </p:spPr>
        <p:txBody>
          <a:bodyPr/>
          <a:lstStyle/>
          <a:p>
            <a:r>
              <a:rPr lang="en-US" dirty="0"/>
              <a:t>Understand the </a:t>
            </a:r>
            <a:r>
              <a:rPr lang="en-US" b="1" u="sng" dirty="0"/>
              <a:t>main</a:t>
            </a:r>
            <a:r>
              <a:rPr lang="en-US" dirty="0"/>
              <a:t> point! </a:t>
            </a:r>
          </a:p>
          <a:p>
            <a:r>
              <a:rPr lang="en-US" dirty="0"/>
              <a:t>Jesus died for </a:t>
            </a:r>
            <a:r>
              <a:rPr lang="en-US" b="1" u="sng" dirty="0"/>
              <a:t>everyone</a:t>
            </a:r>
            <a:r>
              <a:rPr lang="en-US" dirty="0"/>
              <a:t>!</a:t>
            </a:r>
          </a:p>
          <a:p>
            <a:r>
              <a:rPr lang="en-US" dirty="0"/>
              <a:t>When we sin against another person, we are sinning against </a:t>
            </a:r>
            <a:r>
              <a:rPr lang="en-US" b="1" u="sng" dirty="0"/>
              <a:t>Christ</a:t>
            </a:r>
            <a:r>
              <a:rPr lang="en-US" dirty="0"/>
              <a:t>. (Matt 25:31-46)</a:t>
            </a:r>
          </a:p>
          <a:p>
            <a:r>
              <a:rPr lang="en-US" dirty="0"/>
              <a:t>We should do everything we can to help people get to heaven.  At times, this will require great </a:t>
            </a:r>
            <a:r>
              <a:rPr lang="en-US" b="1" u="sng" dirty="0"/>
              <a:t>sacrifice</a:t>
            </a:r>
            <a:r>
              <a:rPr lang="en-US" dirty="0"/>
              <a:t> on our part.</a:t>
            </a:r>
          </a:p>
          <a:p>
            <a:pPr marL="0" indent="0">
              <a:buNone/>
            </a:pPr>
            <a:endParaRPr lang="en-US" dirty="0"/>
          </a:p>
          <a:p>
            <a:endParaRPr lang="en-US" dirty="0"/>
          </a:p>
        </p:txBody>
      </p:sp>
    </p:spTree>
    <p:extLst>
      <p:ext uri="{BB962C8B-B14F-4D97-AF65-F5344CB8AC3E}">
        <p14:creationId xmlns:p14="http://schemas.microsoft.com/office/powerpoint/2010/main" val="1684695218"/>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13692</TotalTime>
  <Words>722</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PowerPoint Presentation</vt:lpstr>
      <vt:lpstr>1 Corinthians 8, 10, Romans 14</vt:lpstr>
      <vt:lpstr>Points to Consider</vt:lpstr>
      <vt:lpstr>The Goal</vt:lpstr>
      <vt:lpstr>The Problems</vt:lpstr>
      <vt:lpstr>The Problems</vt:lpstr>
      <vt:lpstr>The Solutions</vt:lpstr>
      <vt:lpstr>The Solutions</vt:lpstr>
      <vt:lpstr>The Solutions</vt:lpstr>
      <vt:lpstr>The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62</cp:revision>
  <cp:lastPrinted>2017-07-09T12:03:02Z</cp:lastPrinted>
  <dcterms:created xsi:type="dcterms:W3CDTF">2017-01-05T18:31:03Z</dcterms:created>
  <dcterms:modified xsi:type="dcterms:W3CDTF">2017-07-09T12:03:11Z</dcterms:modified>
</cp:coreProperties>
</file>