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293" r:id="rId3"/>
    <p:sldId id="301" r:id="rId4"/>
    <p:sldId id="277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8C1D9-88A8-4C28-A936-22398139843C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019-9C15-48B6-AC96-BDD20E4BF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77DB-3E8A-430B-9903-2AE6DAFB5597}" type="datetimeFigureOut">
              <a:rPr lang="en-US" smtClean="0"/>
              <a:t>6/4/2017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2E1F-827C-4CB3-92DE-598C772B0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80C2-5EE4-440A-8D3E-73DFCD7F4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7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1A6C-CE42-40CD-9BFE-71C3469DF3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9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4E5F-B99C-45A9-811E-25781F8FCD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6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1BA6-2B1B-4094-AD48-0EC9F219E0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2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6310-2B06-42A8-84A0-B9626D0A9E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5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6037-EA0A-4557-BFE9-CB1A8D2B09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48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ECC2-D95B-4E97-857A-B40DF318F3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51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A7288-CE0F-47D7-8F0E-3E8B5F7F08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3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6B69-E613-4A5A-8CEA-A6D5CCCFA8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37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9B51-6A8A-4B28-B382-A7C17A79AF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045F-77BA-4753-84A5-FFD6FA4B9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5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4E99-7071-469A-B828-ABA4A7927C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Gal 1:1-5 Paul, an apostle (not from men nor through man, but through Jesus Christ and God the Father who raised Him from the dead), 2 and all the brethren who are with me, </a:t>
            </a:r>
          </a:p>
          <a:p>
            <a:r>
              <a:rPr lang="en-US" sz="2800" b="1" dirty="0"/>
              <a:t>3 Grace to you and peace from God the Father and our Lord Jesus Christ, 4 who gave Himself for our sins, that He might deliver us from this present evil age, according to the will of our God and Father, 5 to whom be glory forever and ever. Amen.              NKJV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009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2B49-EF97-4D99-A208-7600635B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1 Cor 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FEAAD-7C66-4BED-BD39-372A1C87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Paul starts out by reminding those in Corinth that he was an </a:t>
            </a:r>
            <a:r>
              <a:rPr lang="en-US" sz="2800" b="1" u="sng" dirty="0"/>
              <a:t>apostle</a:t>
            </a:r>
            <a:r>
              <a:rPr lang="en-US" sz="2800" dirty="0"/>
              <a:t> of Jesus Christ.</a:t>
            </a:r>
          </a:p>
          <a:p>
            <a:pPr lvl="0"/>
            <a:r>
              <a:rPr lang="en-US" sz="2800" dirty="0"/>
              <a:t>They were the church of </a:t>
            </a:r>
            <a:r>
              <a:rPr lang="en-US" sz="2800" b="1" u="sng" dirty="0"/>
              <a:t>God</a:t>
            </a:r>
            <a:r>
              <a:rPr lang="en-US" sz="2800" dirty="0"/>
              <a:t> at Corinth.  (Acts 20:28; 1 Cor 10:32; 1 Cor 11:22; 1 Cor 15:9; 2 Cor 1:1; Gal 1:13; 1 Tim 3:5)</a:t>
            </a:r>
          </a:p>
          <a:p>
            <a:pPr lvl="0"/>
            <a:r>
              <a:rPr lang="en-US" sz="2800" dirty="0"/>
              <a:t>They were </a:t>
            </a:r>
            <a:r>
              <a:rPr lang="en-US" sz="2800" b="1" u="sng" dirty="0"/>
              <a:t>sanctified</a:t>
            </a:r>
            <a:r>
              <a:rPr lang="en-US" sz="2800" dirty="0"/>
              <a:t> in Christ Jesus. </a:t>
            </a:r>
          </a:p>
          <a:p>
            <a:pPr lvl="0"/>
            <a:r>
              <a:rPr lang="en-US" sz="2800" dirty="0"/>
              <a:t>They were called to be </a:t>
            </a:r>
            <a:r>
              <a:rPr lang="en-US" sz="2800" b="1" u="sng" dirty="0"/>
              <a:t>saints</a:t>
            </a:r>
            <a:r>
              <a:rPr lang="en-US" sz="2800" dirty="0"/>
              <a:t>. </a:t>
            </a:r>
          </a:p>
          <a:p>
            <a:pPr lvl="0"/>
            <a:r>
              <a:rPr lang="en-US" sz="2800" dirty="0"/>
              <a:t>They had a special relationship with everyone who calls on the name of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3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2B49-EF97-4D99-A208-7600635B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1 Cor 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FEAAD-7C66-4BED-BD39-372A1C87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Paul wants the Corinthians to receive </a:t>
            </a:r>
            <a:r>
              <a:rPr lang="en-US" sz="2800" b="1" u="sng" dirty="0"/>
              <a:t>grace</a:t>
            </a:r>
            <a:r>
              <a:rPr lang="en-US" sz="2800" dirty="0"/>
              <a:t> and </a:t>
            </a:r>
            <a:r>
              <a:rPr lang="en-US" sz="2800" b="1" u="sng" dirty="0"/>
              <a:t>peace</a:t>
            </a:r>
            <a:r>
              <a:rPr lang="en-US" sz="2800" dirty="0"/>
              <a:t> from God and Jesus.</a:t>
            </a:r>
          </a:p>
          <a:p>
            <a:r>
              <a:rPr lang="en-US" sz="2800" dirty="0"/>
              <a:t>Paul thanked God for the grace of God that was </a:t>
            </a:r>
            <a:r>
              <a:rPr lang="en-US" sz="2800" b="1" u="sng" dirty="0"/>
              <a:t>given</a:t>
            </a:r>
            <a:r>
              <a:rPr lang="en-US" sz="2800" dirty="0"/>
              <a:t> to them </a:t>
            </a:r>
            <a:r>
              <a:rPr lang="en-US" sz="2800" b="1" u="sng" dirty="0"/>
              <a:t>by</a:t>
            </a:r>
            <a:r>
              <a:rPr lang="en-US" sz="2800" dirty="0"/>
              <a:t> Christ Jesus.</a:t>
            </a:r>
          </a:p>
          <a:p>
            <a:r>
              <a:rPr lang="en-US" sz="2800" dirty="0"/>
              <a:t>Paul wanted the Corinthians to know that God is </a:t>
            </a:r>
            <a:r>
              <a:rPr lang="en-US" sz="2800" b="1" u="sng" dirty="0"/>
              <a:t>faithful</a:t>
            </a:r>
            <a:r>
              <a:rPr lang="en-US" sz="2800" dirty="0"/>
              <a:t>. </a:t>
            </a:r>
          </a:p>
          <a:p>
            <a:r>
              <a:rPr lang="en-US" sz="2800" dirty="0"/>
              <a:t> Paul wanted everyone to know that regardless of the adversity, God </a:t>
            </a:r>
            <a:r>
              <a:rPr lang="en-US" sz="2800" b="1" u="sng" dirty="0"/>
              <a:t>delivers</a:t>
            </a:r>
            <a:r>
              <a:rPr lang="en-US" sz="2800" dirty="0"/>
              <a:t> His people!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7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 anchor="ctr"/>
          <a:lstStyle/>
          <a:p>
            <a:r>
              <a:rPr lang="en-US" b="1" dirty="0"/>
              <a:t>1 Corinthians 1:1-9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962400"/>
            <a:ext cx="7391400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Faithful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0312"/>
            <a:ext cx="8077200" cy="43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9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Corinth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city was located on the Isthmus of Corinth and was the most important </a:t>
            </a:r>
            <a:r>
              <a:rPr lang="en-US" b="1" u="sng" dirty="0"/>
              <a:t>trade</a:t>
            </a:r>
            <a:r>
              <a:rPr lang="en-US" dirty="0"/>
              <a:t> city in ancient Greece.</a:t>
            </a:r>
          </a:p>
          <a:p>
            <a:r>
              <a:rPr lang="en-US" dirty="0"/>
              <a:t>The city’s trade status brought both people and wealth.</a:t>
            </a:r>
          </a:p>
          <a:p>
            <a:r>
              <a:rPr lang="en-US" dirty="0"/>
              <a:t>The city’s diverse population and extravagant wealth brought </a:t>
            </a:r>
            <a:r>
              <a:rPr lang="en-US" b="1" u="sng" dirty="0"/>
              <a:t>extreme</a:t>
            </a:r>
            <a:r>
              <a:rPr lang="en-US" dirty="0"/>
              <a:t> immorality to the relatively young city.</a:t>
            </a:r>
          </a:p>
        </p:txBody>
      </p:sp>
    </p:spTree>
    <p:extLst>
      <p:ext uri="{BB962C8B-B14F-4D97-AF65-F5344CB8AC3E}">
        <p14:creationId xmlns:p14="http://schemas.microsoft.com/office/powerpoint/2010/main" val="28559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Corinth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city was so immoral that “to </a:t>
            </a:r>
            <a:r>
              <a:rPr lang="en-US" dirty="0" err="1"/>
              <a:t>Corinthianize</a:t>
            </a:r>
            <a:r>
              <a:rPr lang="en-US" dirty="0"/>
              <a:t>” something was to make it excessively </a:t>
            </a:r>
            <a:r>
              <a:rPr lang="en-US" b="1" u="sng" dirty="0"/>
              <a:t>corrupt</a:t>
            </a:r>
            <a:r>
              <a:rPr lang="en-US" dirty="0"/>
              <a:t>.</a:t>
            </a:r>
          </a:p>
          <a:p>
            <a:r>
              <a:rPr lang="en-US" dirty="0"/>
              <a:t>Although the city was polytheistic, </a:t>
            </a:r>
            <a:r>
              <a:rPr lang="en-US" b="1" u="sng" dirty="0"/>
              <a:t>Venus</a:t>
            </a:r>
            <a:r>
              <a:rPr lang="en-US" dirty="0"/>
              <a:t> received a higher degree of reverence and worship.</a:t>
            </a:r>
          </a:p>
          <a:p>
            <a:r>
              <a:rPr lang="en-US" dirty="0"/>
              <a:t>It was law that 1,000 beautiful women serve at Venus’ temple and be available for prostitution.</a:t>
            </a:r>
          </a:p>
        </p:txBody>
      </p:sp>
    </p:spTree>
    <p:extLst>
      <p:ext uri="{BB962C8B-B14F-4D97-AF65-F5344CB8AC3E}">
        <p14:creationId xmlns:p14="http://schemas.microsoft.com/office/powerpoint/2010/main" val="103380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77C3-D396-48D9-ABD7-C4386ADA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Establishment of the Church in Corinth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522E-2910-4418-BB27-1C2C539C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Corinth is where Paul met Aquila and Priscilla, fellow </a:t>
            </a:r>
            <a:r>
              <a:rPr lang="en-US" sz="2800" b="1" u="sng" dirty="0"/>
              <a:t>tentmakers</a:t>
            </a:r>
            <a:r>
              <a:rPr lang="en-US" sz="2800" dirty="0"/>
              <a:t>.</a:t>
            </a:r>
          </a:p>
          <a:p>
            <a:r>
              <a:rPr lang="en-US" sz="2800" dirty="0"/>
              <a:t>We also learn that Claudius commanded that all the Jews leave Rome.  Many of them settled in Corinth. As a result, the Corinthian church would </a:t>
            </a:r>
            <a:r>
              <a:rPr lang="en-US" sz="2800" b="1" u="sng" dirty="0"/>
              <a:t>struggle</a:t>
            </a:r>
            <a:r>
              <a:rPr lang="en-US" sz="2800" dirty="0"/>
              <a:t> with the influence of Judaizing teachers.</a:t>
            </a:r>
          </a:p>
          <a:p>
            <a:r>
              <a:rPr lang="en-US" sz="2800" dirty="0"/>
              <a:t>We also learn from verse four that the church was made up of </a:t>
            </a:r>
            <a:r>
              <a:rPr lang="en-US" sz="2800" b="1" u="sng" dirty="0"/>
              <a:t>both</a:t>
            </a:r>
            <a:r>
              <a:rPr lang="en-US" sz="2800" dirty="0"/>
              <a:t> Jews and Greeks.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77C3-D396-48D9-ABD7-C4386ADA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Establishment of the Church in Corinth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522E-2910-4418-BB27-1C2C539C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Silas and Timothy got to Corinth, Paul started devoting himself </a:t>
            </a:r>
            <a:r>
              <a:rPr lang="en-US" sz="2800" b="1" u="sng" dirty="0"/>
              <a:t>completely</a:t>
            </a:r>
            <a:r>
              <a:rPr lang="en-US" sz="2800" dirty="0"/>
              <a:t> to the word and focused his attention on the Jews.</a:t>
            </a:r>
          </a:p>
          <a:p>
            <a:r>
              <a:rPr lang="en-US" sz="2800" dirty="0"/>
              <a:t>His focus was on persuading them from Scripture that Jesus was the Christ.</a:t>
            </a:r>
          </a:p>
          <a:p>
            <a:r>
              <a:rPr lang="en-US" sz="2800" dirty="0"/>
              <a:t>When the Jews rejected Jesus as the Christ they started </a:t>
            </a:r>
            <a:r>
              <a:rPr lang="en-US" sz="2800" b="1" u="sng" dirty="0"/>
              <a:t>blaspheming</a:t>
            </a:r>
            <a:r>
              <a:rPr lang="en-US" sz="2800" dirty="0"/>
              <a:t>.</a:t>
            </a:r>
          </a:p>
          <a:p>
            <a:r>
              <a:rPr lang="en-US" sz="2800" dirty="0"/>
              <a:t>Paul turns his </a:t>
            </a:r>
            <a:r>
              <a:rPr lang="en-US" sz="2800" b="1" u="sng" dirty="0"/>
              <a:t>focus</a:t>
            </a:r>
            <a:r>
              <a:rPr lang="en-US" sz="2800" dirty="0"/>
              <a:t> from the Jews to the Gentiles.  However, a prominent Jew named Crispus believed on the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7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77C3-D396-48D9-ABD7-C4386ADA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Establishment of the Church in Corinth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522E-2910-4418-BB27-1C2C539C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Crispus, many of the Corinthians heard, believed and were </a:t>
            </a:r>
            <a:r>
              <a:rPr lang="en-US" b="1" u="sng" dirty="0"/>
              <a:t>baptized</a:t>
            </a:r>
            <a:r>
              <a:rPr lang="en-US" dirty="0"/>
              <a:t>.</a:t>
            </a:r>
          </a:p>
          <a:p>
            <a:r>
              <a:rPr lang="en-US" dirty="0"/>
              <a:t>God, knowing that things were about to get rough, promised to </a:t>
            </a:r>
            <a:r>
              <a:rPr lang="en-US" b="1" u="sng" dirty="0"/>
              <a:t>protect</a:t>
            </a:r>
            <a:r>
              <a:rPr lang="en-US" dirty="0"/>
              <a:t> Paul as he continued to boldly spread the word in Corinth.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77C3-D396-48D9-ABD7-C4386ADA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Establishment of the Church in Corinth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522E-2910-4418-BB27-1C2C539C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</a:t>
            </a:r>
            <a:r>
              <a:rPr lang="en-US" b="1" u="sng" dirty="0"/>
              <a:t>kept</a:t>
            </a:r>
            <a:r>
              <a:rPr lang="en-US" dirty="0"/>
              <a:t> His promise and protected Paul from the angry mob.</a:t>
            </a:r>
          </a:p>
          <a:p>
            <a:r>
              <a:rPr lang="en-US" dirty="0"/>
              <a:t>However, the mob’s anger was turned against Sosthenes, the ruler of the synagogue and they </a:t>
            </a:r>
            <a:r>
              <a:rPr lang="en-US" b="1" u="sng" dirty="0"/>
              <a:t>beat</a:t>
            </a:r>
            <a:r>
              <a:rPr lang="en-US" dirty="0"/>
              <a:t> him right in front of Gallio.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237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13127</TotalTime>
  <Words>582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PowerPoint Presentation</vt:lpstr>
      <vt:lpstr>1 Corinthians 1:1-9</vt:lpstr>
      <vt:lpstr>PowerPoint Presentation</vt:lpstr>
      <vt:lpstr>Corinth</vt:lpstr>
      <vt:lpstr>Corinth</vt:lpstr>
      <vt:lpstr>The Establishment of the Church in Corinth</vt:lpstr>
      <vt:lpstr>The Establishment of the Church in Corinth</vt:lpstr>
      <vt:lpstr>The Establishment of the Church in Corinth</vt:lpstr>
      <vt:lpstr>The Establishment of the Church in Corinth</vt:lpstr>
      <vt:lpstr>Introduction – 1 Cor 1:1-9</vt:lpstr>
      <vt:lpstr>Introduction – 1 Cor 1:1-9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51</cp:revision>
  <cp:lastPrinted>2017-06-04T11:43:41Z</cp:lastPrinted>
  <dcterms:created xsi:type="dcterms:W3CDTF">2017-01-05T18:31:03Z</dcterms:created>
  <dcterms:modified xsi:type="dcterms:W3CDTF">2017-06-04T12:02:25Z</dcterms:modified>
</cp:coreProperties>
</file>