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94" r:id="rId4"/>
    <p:sldId id="295" r:id="rId5"/>
    <p:sldId id="296" r:id="rId6"/>
    <p:sldId id="297" r:id="rId7"/>
    <p:sldId id="298" r:id="rId8"/>
    <p:sldId id="299" r:id="rId9"/>
    <p:sldId id="300" r:id="rId10"/>
    <p:sldId id="301" r:id="rId11"/>
    <p:sldId id="302"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3/12/2017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3/12/2017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48600" cy="6032421"/>
          </a:xfrm>
          <a:prstGeom prst="rect">
            <a:avLst/>
          </a:prstGeom>
          <a:noFill/>
        </p:spPr>
        <p:txBody>
          <a:bodyPr wrap="square" rtlCol="0">
            <a:spAutoFit/>
          </a:bodyPr>
          <a:lstStyle/>
          <a:p>
            <a:r>
              <a:rPr lang="en-US" sz="2800" b="1" dirty="0"/>
              <a:t>1 Cor 1:10-13</a:t>
            </a:r>
            <a:r>
              <a:rPr lang="en-US" sz="2800" dirty="0"/>
              <a:t>  </a:t>
            </a:r>
            <a:r>
              <a:rPr lang="en-US" sz="2800" i="1" dirty="0"/>
              <a:t>Now I plead with you, brethren, by the name of our Lord Jesus Christ, that you all speak the same thing, and that there be no divisions among you, but that you be perfectly joined together in the same mind and in the same judgment. 11 For it has been declared to me concerning you, my brethren, by those of Chloe's household, that there are contentions among you. 12 Now I say this, that each of you says, "I am of Paul," or "I am of Apollos," or "I am of Cephas," or "I am of Christ." 13 Is Christ divided? Was Paul crucified for you? Or were you baptized in the name of Paul?</a:t>
            </a:r>
            <a:r>
              <a:rPr lang="en-US" sz="2800" dirty="0"/>
              <a:t>  NKJV</a:t>
            </a:r>
          </a:p>
          <a:p>
            <a:endParaRPr lang="en-US" sz="2200" dirty="0"/>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Those who serve their own belly are those who cause divisions and offenses as well as use smooth words and flattering speech to </a:t>
            </a:r>
            <a:r>
              <a:rPr lang="en-US" b="1" u="sng" dirty="0"/>
              <a:t>deceive</a:t>
            </a:r>
            <a:r>
              <a:rPr lang="en-US" dirty="0"/>
              <a:t> the hearts of the simple.</a:t>
            </a:r>
          </a:p>
          <a:p>
            <a:r>
              <a:rPr lang="en-US" dirty="0"/>
              <a:t>There are things done in secret that we shouldn’t even </a:t>
            </a:r>
            <a:r>
              <a:rPr lang="en-US" b="1" u="sng" dirty="0"/>
              <a:t>discuss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82513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We shouldn’t approve the people who </a:t>
            </a:r>
            <a:r>
              <a:rPr lang="en-US" b="1" u="sng" dirty="0"/>
              <a:t>practice</a:t>
            </a:r>
            <a:r>
              <a:rPr lang="en-US" dirty="0"/>
              <a:t> evil.</a:t>
            </a:r>
          </a:p>
          <a:p>
            <a:r>
              <a:rPr lang="en-US" dirty="0"/>
              <a:t>Our mind will be wherever we put our </a:t>
            </a:r>
            <a:r>
              <a:rPr lang="en-US" b="1" u="sng" dirty="0"/>
              <a:t>treasures</a:t>
            </a:r>
            <a:r>
              <a:rPr lang="en-US" dirty="0"/>
              <a:t>.  </a:t>
            </a:r>
          </a:p>
          <a:p>
            <a:r>
              <a:rPr lang="en-US" dirty="0"/>
              <a:t> Their end is </a:t>
            </a:r>
            <a:r>
              <a:rPr lang="en-US" b="1" u="sng" dirty="0"/>
              <a:t>destruction</a:t>
            </a:r>
            <a:r>
              <a:rPr lang="en-US" dirty="0"/>
              <a:t>.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5043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3:17-21</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Paul encouraged the Philippians to follow </a:t>
            </a:r>
            <a:r>
              <a:rPr lang="en-US" b="1" u="sng" dirty="0"/>
              <a:t>his</a:t>
            </a:r>
            <a:r>
              <a:rPr lang="en-US" dirty="0"/>
              <a:t> example.</a:t>
            </a:r>
          </a:p>
          <a:p>
            <a:r>
              <a:rPr lang="en-US" dirty="0"/>
              <a:t>Those who follow Paul’s example become a </a:t>
            </a:r>
            <a:r>
              <a:rPr lang="en-US" b="1" u="sng" dirty="0"/>
              <a:t>pattern</a:t>
            </a:r>
            <a:r>
              <a:rPr lang="en-US" dirty="0"/>
              <a:t> for others to follow. </a:t>
            </a:r>
          </a:p>
          <a:p>
            <a:pPr lvl="0"/>
            <a:r>
              <a:rPr lang="en-US" dirty="0"/>
              <a:t>Paul was willing to </a:t>
            </a:r>
            <a:r>
              <a:rPr lang="en-US" b="1" u="sng" dirty="0"/>
              <a:t>suffer</a:t>
            </a:r>
            <a:r>
              <a:rPr lang="en-US" dirty="0"/>
              <a:t> for Christ (1:7; 1:28; 3:10).</a:t>
            </a:r>
          </a:p>
          <a:p>
            <a:pPr lvl="0"/>
            <a:r>
              <a:rPr lang="en-US" dirty="0"/>
              <a:t>Paul believed that living was </a:t>
            </a:r>
            <a:r>
              <a:rPr lang="en-US" b="1" u="sng" dirty="0"/>
              <a:t>Christ</a:t>
            </a:r>
            <a:r>
              <a:rPr lang="en-US" dirty="0"/>
              <a:t> and dying was gain (1:21).</a:t>
            </a:r>
          </a:p>
        </p:txBody>
      </p:sp>
    </p:spTree>
    <p:extLst>
      <p:ext uri="{BB962C8B-B14F-4D97-AF65-F5344CB8AC3E}">
        <p14:creationId xmlns:p14="http://schemas.microsoft.com/office/powerpoint/2010/main" val="18389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pPr lvl="0"/>
            <a:r>
              <a:rPr lang="en-US" dirty="0"/>
              <a:t>Paul followed Christ’s example in humility and service (2:1-16).</a:t>
            </a:r>
          </a:p>
          <a:p>
            <a:pPr lvl="0"/>
            <a:r>
              <a:rPr lang="en-US" dirty="0"/>
              <a:t>Paul did not put confidence in the flesh but trusted </a:t>
            </a:r>
            <a:r>
              <a:rPr lang="en-US" b="1" u="sng" dirty="0"/>
              <a:t>solely</a:t>
            </a:r>
            <a:r>
              <a:rPr lang="en-US" dirty="0"/>
              <a:t> in God’s righteousness which is through faith in Christ.</a:t>
            </a:r>
          </a:p>
          <a:p>
            <a:pPr lvl="0"/>
            <a:r>
              <a:rPr lang="en-US" dirty="0"/>
              <a:t>Paul forgot the things in the past and pressed </a:t>
            </a:r>
            <a:r>
              <a:rPr lang="en-US" b="1" u="sng" dirty="0"/>
              <a:t>forward</a:t>
            </a:r>
            <a:r>
              <a:rPr lang="en-US" dirty="0"/>
              <a:t> toward the goal of attaining to the resurrection of Jesus Christ.</a:t>
            </a:r>
          </a:p>
        </p:txBody>
      </p:sp>
    </p:spTree>
    <p:extLst>
      <p:ext uri="{BB962C8B-B14F-4D97-AF65-F5344CB8AC3E}">
        <p14:creationId xmlns:p14="http://schemas.microsoft.com/office/powerpoint/2010/main" val="333758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Paul could instruct the Corinthians to follow his example because he followed the example of </a:t>
            </a:r>
            <a:r>
              <a:rPr lang="en-US" b="1" u="sng" dirty="0"/>
              <a:t>Christ</a:t>
            </a:r>
            <a:r>
              <a:rPr lang="en-US" dirty="0"/>
              <a:t>.</a:t>
            </a:r>
          </a:p>
          <a:p>
            <a:r>
              <a:rPr lang="en-US" dirty="0"/>
              <a:t>He sent Timothy to Corinth to remind them of his “ways in Christ.”</a:t>
            </a:r>
          </a:p>
          <a:p>
            <a:r>
              <a:rPr lang="en-US" dirty="0"/>
              <a:t>Paul wasn’t asking people to follow him.  He was telling them to follow his example.</a:t>
            </a:r>
          </a:p>
          <a:p>
            <a:endParaRPr lang="en-US" dirty="0"/>
          </a:p>
        </p:txBody>
      </p:sp>
    </p:spTree>
    <p:extLst>
      <p:ext uri="{BB962C8B-B14F-4D97-AF65-F5344CB8AC3E}">
        <p14:creationId xmlns:p14="http://schemas.microsoft.com/office/powerpoint/2010/main" val="209812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Paul knew that his true </a:t>
            </a:r>
            <a:r>
              <a:rPr lang="en-US" b="1" u="sng" dirty="0"/>
              <a:t>citizenship</a:t>
            </a:r>
            <a:r>
              <a:rPr lang="en-US" dirty="0"/>
              <a:t> was in heaven. </a:t>
            </a:r>
          </a:p>
          <a:p>
            <a:r>
              <a:rPr lang="en-US" dirty="0"/>
              <a:t>Paul instructs us to firmly plant our minds and hearts in </a:t>
            </a:r>
            <a:r>
              <a:rPr lang="en-US" b="1" u="sng" dirty="0"/>
              <a:t>heaven</a:t>
            </a:r>
            <a:r>
              <a:rPr lang="en-US" dirty="0"/>
              <a:t>.</a:t>
            </a:r>
          </a:p>
          <a:p>
            <a:r>
              <a:rPr lang="en-US" dirty="0"/>
              <a:t>Our life is hidden with </a:t>
            </a:r>
            <a:r>
              <a:rPr lang="en-US" b="1" u="sng" dirty="0"/>
              <a:t>Christ</a:t>
            </a:r>
            <a:r>
              <a:rPr lang="en-US" dirty="0"/>
              <a:t> in God.</a:t>
            </a:r>
          </a:p>
          <a:p>
            <a:r>
              <a:rPr lang="en-US" dirty="0"/>
              <a:t>Men and women who walk by faith confess that they are strangers and </a:t>
            </a:r>
            <a:r>
              <a:rPr lang="en-US" b="1" u="sng" dirty="0"/>
              <a:t>pilgrims</a:t>
            </a:r>
            <a:r>
              <a:rPr lang="en-US" dirty="0"/>
              <a:t> on the earth.</a:t>
            </a:r>
          </a:p>
        </p:txBody>
      </p:sp>
    </p:spTree>
    <p:extLst>
      <p:ext uri="{BB962C8B-B14F-4D97-AF65-F5344CB8AC3E}">
        <p14:creationId xmlns:p14="http://schemas.microsoft.com/office/powerpoint/2010/main" val="28728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We are to conduct ourselves with fear as long as our stay on this </a:t>
            </a:r>
            <a:r>
              <a:rPr lang="en-US" b="1" u="sng" dirty="0"/>
              <a:t>earth</a:t>
            </a:r>
            <a:r>
              <a:rPr lang="en-US" dirty="0"/>
              <a:t> lasts.</a:t>
            </a:r>
          </a:p>
          <a:p>
            <a:r>
              <a:rPr lang="en-US" dirty="0"/>
              <a:t>Peter used the fact that we are sojourners and pilgrims to encourage us to live </a:t>
            </a:r>
            <a:r>
              <a:rPr lang="en-US" b="1" u="sng" dirty="0"/>
              <a:t>holy</a:t>
            </a:r>
            <a:r>
              <a:rPr lang="en-US" dirty="0"/>
              <a:t> lives.</a:t>
            </a:r>
          </a:p>
          <a:p>
            <a:r>
              <a:rPr lang="en-US" dirty="0"/>
              <a:t>Since our citizenship is in heaven, we </a:t>
            </a:r>
            <a:r>
              <a:rPr lang="en-US" b="1" u="sng" dirty="0"/>
              <a:t>eagerly</a:t>
            </a:r>
            <a:r>
              <a:rPr lang="en-US" dirty="0"/>
              <a:t> wait for our king to return. </a:t>
            </a:r>
          </a:p>
        </p:txBody>
      </p:sp>
    </p:spTree>
    <p:extLst>
      <p:ext uri="{BB962C8B-B14F-4D97-AF65-F5344CB8AC3E}">
        <p14:creationId xmlns:p14="http://schemas.microsoft.com/office/powerpoint/2010/main" val="77750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When our Savior returns, he will transform our lowly body that it will be conformed to His </a:t>
            </a:r>
            <a:r>
              <a:rPr lang="en-US" b="1" u="sng" dirty="0"/>
              <a:t>glorious</a:t>
            </a:r>
            <a:r>
              <a:rPr lang="en-US" dirty="0"/>
              <a:t> body.</a:t>
            </a:r>
          </a:p>
          <a:p>
            <a:r>
              <a:rPr lang="en-US" dirty="0"/>
              <a:t>Jesus is </a:t>
            </a:r>
            <a:r>
              <a:rPr lang="en-US" b="1" u="sng" dirty="0"/>
              <a:t>capable</a:t>
            </a:r>
            <a:r>
              <a:rPr lang="en-US" dirty="0"/>
              <a:t> of transforming our bodies since He can subdue all things to Himself.</a:t>
            </a:r>
          </a:p>
          <a:p>
            <a:r>
              <a:rPr lang="en-US" dirty="0"/>
              <a:t>Included in our victory over death is an </a:t>
            </a:r>
            <a:r>
              <a:rPr lang="en-US" b="1" u="sng" dirty="0"/>
              <a:t>incorruptible</a:t>
            </a:r>
            <a:r>
              <a:rPr lang="en-US" dirty="0"/>
              <a:t> body.</a:t>
            </a:r>
          </a:p>
        </p:txBody>
      </p:sp>
    </p:spTree>
    <p:extLst>
      <p:ext uri="{BB962C8B-B14F-4D97-AF65-F5344CB8AC3E}">
        <p14:creationId xmlns:p14="http://schemas.microsoft.com/office/powerpoint/2010/main" val="221357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3:17-21</a:t>
            </a:r>
          </a:p>
        </p:txBody>
      </p:sp>
      <p:sp>
        <p:nvSpPr>
          <p:cNvPr id="3" name="Content Placeholder 2"/>
          <p:cNvSpPr>
            <a:spLocks noGrp="1"/>
          </p:cNvSpPr>
          <p:nvPr>
            <p:ph idx="1"/>
          </p:nvPr>
        </p:nvSpPr>
        <p:spPr/>
        <p:txBody>
          <a:bodyPr/>
          <a:lstStyle/>
          <a:p>
            <a:r>
              <a:rPr lang="en-US" dirty="0"/>
              <a:t>Paul </a:t>
            </a:r>
            <a:r>
              <a:rPr lang="en-US" b="1" u="sng" dirty="0"/>
              <a:t>cried</a:t>
            </a:r>
            <a:r>
              <a:rPr lang="en-US" dirty="0"/>
              <a:t> over those he considered to be enemies of the cross of Christ.</a:t>
            </a:r>
          </a:p>
          <a:p>
            <a:r>
              <a:rPr lang="en-US" dirty="0"/>
              <a:t>Their god is their </a:t>
            </a:r>
            <a:r>
              <a:rPr lang="en-US" b="1" u="sng" dirty="0"/>
              <a:t>belly</a:t>
            </a:r>
            <a:r>
              <a:rPr lang="en-US" dirty="0"/>
              <a:t>.</a:t>
            </a:r>
          </a:p>
          <a:p>
            <a:r>
              <a:rPr lang="en-US" dirty="0"/>
              <a:t>Paul uses the phrase “serve their own belly” to include people who serve their </a:t>
            </a:r>
            <a:r>
              <a:rPr lang="en-US" b="1" u="sng" dirty="0"/>
              <a:t>own</a:t>
            </a:r>
            <a:r>
              <a:rPr lang="en-US" dirty="0"/>
              <a:t> interests.</a:t>
            </a:r>
          </a:p>
          <a:p>
            <a:pPr marL="0" indent="0">
              <a:buNone/>
            </a:pPr>
            <a:endParaRPr lang="en-US" dirty="0"/>
          </a:p>
          <a:p>
            <a:endParaRPr lang="en-US" dirty="0"/>
          </a:p>
        </p:txBody>
      </p:sp>
    </p:spTree>
    <p:extLst>
      <p:ext uri="{BB962C8B-B14F-4D97-AF65-F5344CB8AC3E}">
        <p14:creationId xmlns:p14="http://schemas.microsoft.com/office/powerpoint/2010/main" val="40429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41526</TotalTime>
  <Words>564</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Philippians 3:17-21</vt:lpstr>
      <vt:lpstr>Philippians 3:17-21</vt:lpstr>
      <vt:lpstr>Philippians 3:17-21</vt:lpstr>
      <vt:lpstr>Philippians 3:17-21</vt:lpstr>
      <vt:lpstr>Philippians 3:17-21</vt:lpstr>
      <vt:lpstr>Philippians 3:17-21</vt:lpstr>
      <vt:lpstr>Philippians 3:17-21</vt:lpstr>
      <vt:lpstr>Philippians 3:17-21</vt:lpstr>
      <vt:lpstr>Philippians 3:17-21</vt:lpstr>
      <vt:lpstr>Philippians 3:17-21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69</cp:revision>
  <cp:lastPrinted>2017-02-26T12:35:49Z</cp:lastPrinted>
  <dcterms:created xsi:type="dcterms:W3CDTF">2017-01-05T18:31:03Z</dcterms:created>
  <dcterms:modified xsi:type="dcterms:W3CDTF">2017-03-12T12:08:39Z</dcterms:modified>
</cp:coreProperties>
</file>