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91" r:id="rId2"/>
    <p:sldId id="293" r:id="rId3"/>
    <p:sldId id="294" r:id="rId4"/>
    <p:sldId id="295" r:id="rId5"/>
    <p:sldId id="296" r:id="rId6"/>
    <p:sldId id="297" r:id="rId7"/>
    <p:sldId id="298" r:id="rId8"/>
    <p:sldId id="299" r:id="rId9"/>
    <p:sldId id="300" r:id="rId10"/>
    <p:sldId id="301" r:id="rId11"/>
    <p:sldId id="302" r:id="rId12"/>
    <p:sldId id="303" r:id="rId13"/>
    <p:sldId id="304" r:id="rId14"/>
    <p:sldId id="305" r:id="rId15"/>
    <p:sldId id="306" r:id="rId16"/>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0" autoAdjust="0"/>
  </p:normalViewPr>
  <p:slideViewPr>
    <p:cSldViewPr>
      <p:cViewPr varScale="1">
        <p:scale>
          <a:sx n="108" d="100"/>
          <a:sy n="108" d="100"/>
        </p:scale>
        <p:origin x="17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BDC8C1D9-88A8-4C28-A936-22398139843C}" type="datetimeFigureOut">
              <a:rPr lang="en-US" smtClean="0"/>
              <a:t>3/5/2017</a:t>
            </a:fld>
            <a:endParaRPr lang="en-US"/>
          </a:p>
        </p:txBody>
      </p:sp>
      <p:sp>
        <p:nvSpPr>
          <p:cNvPr id="4" name="Footer Placeholder 3"/>
          <p:cNvSpPr>
            <a:spLocks noGrp="1"/>
          </p:cNvSpPr>
          <p:nvPr>
            <p:ph type="ftr" sz="quarter" idx="2"/>
          </p:nvPr>
        </p:nvSpPr>
        <p:spPr>
          <a:xfrm>
            <a:off x="0" y="8829968"/>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8"/>
            <a:ext cx="2971800" cy="466433"/>
          </a:xfrm>
          <a:prstGeom prst="rect">
            <a:avLst/>
          </a:prstGeom>
        </p:spPr>
        <p:txBody>
          <a:bodyPr vert="horz" lIns="91440" tIns="45720" rIns="91440" bIns="45720" rtlCol="0" anchor="b"/>
          <a:lstStyle>
            <a:lvl1pPr algn="r">
              <a:defRPr sz="1200"/>
            </a:lvl1pPr>
          </a:lstStyle>
          <a:p>
            <a:fld id="{98E34019-9C15-48B6-AC96-BDD20E4BFDA7}" type="slidenum">
              <a:rPr lang="en-US" smtClean="0"/>
              <a:t>‹#›</a:t>
            </a:fld>
            <a:endParaRPr lang="en-US"/>
          </a:p>
        </p:txBody>
      </p:sp>
    </p:spTree>
    <p:extLst>
      <p:ext uri="{BB962C8B-B14F-4D97-AF65-F5344CB8AC3E}">
        <p14:creationId xmlns:p14="http://schemas.microsoft.com/office/powerpoint/2010/main" val="95645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20C77DB-3E8A-430B-9903-2AE6DAFB5597}" type="datetimeFigureOut">
              <a:rPr lang="en-US" smtClean="0"/>
              <a:t>3/5/2017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8"/>
            <a:ext cx="2971800" cy="466433"/>
          </a:xfrm>
          <a:prstGeom prst="rect">
            <a:avLst/>
          </a:prstGeom>
        </p:spPr>
        <p:txBody>
          <a:bodyPr vert="horz" lIns="91440" tIns="45720" rIns="91440" bIns="45720" rtlCol="0" anchor="b"/>
          <a:lstStyle>
            <a:lvl1pPr algn="r">
              <a:defRPr sz="1200"/>
            </a:lvl1pPr>
          </a:lstStyle>
          <a:p>
            <a:fld id="{2FFE2E1F-827C-4CB3-92DE-598C772B0D90}" type="slidenum">
              <a:rPr lang="en-US" smtClean="0"/>
              <a:t>‹#›</a:t>
            </a:fld>
            <a:endParaRPr lang="en-US" dirty="0"/>
          </a:p>
        </p:txBody>
      </p:sp>
    </p:spTree>
    <p:extLst>
      <p:ext uri="{BB962C8B-B14F-4D97-AF65-F5344CB8AC3E}">
        <p14:creationId xmlns:p14="http://schemas.microsoft.com/office/powerpoint/2010/main" val="4133123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755980C2-5EE4-440A-8D3E-73DFCD7F4816}" type="slidenum">
              <a:rPr lang="en-US" altLang="en-US"/>
              <a:pPr/>
              <a:t>‹#›</a:t>
            </a:fld>
            <a:endParaRPr lang="en-US" altLang="en-US" dirty="0"/>
          </a:p>
        </p:txBody>
      </p:sp>
    </p:spTree>
    <p:extLst>
      <p:ext uri="{BB962C8B-B14F-4D97-AF65-F5344CB8AC3E}">
        <p14:creationId xmlns:p14="http://schemas.microsoft.com/office/powerpoint/2010/main" val="129627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95A51A6C-CE42-40CD-9BFE-71C3469DF3AD}" type="slidenum">
              <a:rPr lang="en-US" altLang="en-US"/>
              <a:pPr/>
              <a:t>‹#›</a:t>
            </a:fld>
            <a:endParaRPr lang="en-US" altLang="en-US" dirty="0"/>
          </a:p>
        </p:txBody>
      </p:sp>
    </p:spTree>
    <p:extLst>
      <p:ext uri="{BB962C8B-B14F-4D97-AF65-F5344CB8AC3E}">
        <p14:creationId xmlns:p14="http://schemas.microsoft.com/office/powerpoint/2010/main" val="569462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C7DC4E5F-B99C-45A9-811E-25781F8FCD36}" type="slidenum">
              <a:rPr lang="en-US" altLang="en-US"/>
              <a:pPr/>
              <a:t>‹#›</a:t>
            </a:fld>
            <a:endParaRPr lang="en-US" altLang="en-US" dirty="0"/>
          </a:p>
        </p:txBody>
      </p:sp>
    </p:spTree>
    <p:extLst>
      <p:ext uri="{BB962C8B-B14F-4D97-AF65-F5344CB8AC3E}">
        <p14:creationId xmlns:p14="http://schemas.microsoft.com/office/powerpoint/2010/main" val="125868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1F901BA6-2B1B-4094-AD48-0EC9F219E0B6}" type="slidenum">
              <a:rPr lang="en-US" altLang="en-US"/>
              <a:pPr/>
              <a:t>‹#›</a:t>
            </a:fld>
            <a:endParaRPr lang="en-US" altLang="en-US" dirty="0"/>
          </a:p>
        </p:txBody>
      </p:sp>
    </p:spTree>
    <p:extLst>
      <p:ext uri="{BB962C8B-B14F-4D97-AF65-F5344CB8AC3E}">
        <p14:creationId xmlns:p14="http://schemas.microsoft.com/office/powerpoint/2010/main" val="718290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EDF16310-2B06-42A8-84A0-B9626D0A9E66}" type="slidenum">
              <a:rPr lang="en-US" altLang="en-US"/>
              <a:pPr/>
              <a:t>‹#›</a:t>
            </a:fld>
            <a:endParaRPr lang="en-US" altLang="en-US" dirty="0"/>
          </a:p>
        </p:txBody>
      </p:sp>
    </p:spTree>
    <p:extLst>
      <p:ext uri="{BB962C8B-B14F-4D97-AF65-F5344CB8AC3E}">
        <p14:creationId xmlns:p14="http://schemas.microsoft.com/office/powerpoint/2010/main" val="423250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62296037-EA0A-4557-BFE9-CB1A8D2B09E3}" type="slidenum">
              <a:rPr lang="en-US" altLang="en-US"/>
              <a:pPr/>
              <a:t>‹#›</a:t>
            </a:fld>
            <a:endParaRPr lang="en-US" altLang="en-US" dirty="0"/>
          </a:p>
        </p:txBody>
      </p:sp>
    </p:spTree>
    <p:extLst>
      <p:ext uri="{BB962C8B-B14F-4D97-AF65-F5344CB8AC3E}">
        <p14:creationId xmlns:p14="http://schemas.microsoft.com/office/powerpoint/2010/main" val="398482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6C9DECC2-D95B-4E97-857A-B40DF318F379}" type="slidenum">
              <a:rPr lang="en-US" altLang="en-US"/>
              <a:pPr/>
              <a:t>‹#›</a:t>
            </a:fld>
            <a:endParaRPr lang="en-US" altLang="en-US" dirty="0"/>
          </a:p>
        </p:txBody>
      </p:sp>
    </p:spTree>
    <p:extLst>
      <p:ext uri="{BB962C8B-B14F-4D97-AF65-F5344CB8AC3E}">
        <p14:creationId xmlns:p14="http://schemas.microsoft.com/office/powerpoint/2010/main" val="1605151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C4CA7288-CE0F-47D7-8F0E-3E8B5F7F0863}" type="slidenum">
              <a:rPr lang="en-US" altLang="en-US"/>
              <a:pPr/>
              <a:t>‹#›</a:t>
            </a:fld>
            <a:endParaRPr lang="en-US" altLang="en-US" dirty="0"/>
          </a:p>
        </p:txBody>
      </p:sp>
    </p:spTree>
    <p:extLst>
      <p:ext uri="{BB962C8B-B14F-4D97-AF65-F5344CB8AC3E}">
        <p14:creationId xmlns:p14="http://schemas.microsoft.com/office/powerpoint/2010/main" val="687385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117A6B69-E613-4A5A-8CEA-A6D5CCCFA875}" type="slidenum">
              <a:rPr lang="en-US" altLang="en-US"/>
              <a:pPr/>
              <a:t>‹#›</a:t>
            </a:fld>
            <a:endParaRPr lang="en-US" altLang="en-US" dirty="0"/>
          </a:p>
        </p:txBody>
      </p:sp>
    </p:spTree>
    <p:extLst>
      <p:ext uri="{BB962C8B-B14F-4D97-AF65-F5344CB8AC3E}">
        <p14:creationId xmlns:p14="http://schemas.microsoft.com/office/powerpoint/2010/main" val="723724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CC289B51-6A8A-4B28-B382-A7C17A79AFB0}" type="slidenum">
              <a:rPr lang="en-US" altLang="en-US"/>
              <a:pPr/>
              <a:t>‹#›</a:t>
            </a:fld>
            <a:endParaRPr lang="en-US" altLang="en-US" dirty="0"/>
          </a:p>
        </p:txBody>
      </p:sp>
    </p:spTree>
    <p:extLst>
      <p:ext uri="{BB962C8B-B14F-4D97-AF65-F5344CB8AC3E}">
        <p14:creationId xmlns:p14="http://schemas.microsoft.com/office/powerpoint/2010/main" val="396253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A1BF045F-77BA-4753-84A5-FFD6FA4B94E7}" type="slidenum">
              <a:rPr lang="en-US" altLang="en-US"/>
              <a:pPr/>
              <a:t>‹#›</a:t>
            </a:fld>
            <a:endParaRPr lang="en-US" altLang="en-US" dirty="0"/>
          </a:p>
        </p:txBody>
      </p:sp>
    </p:spTree>
    <p:extLst>
      <p:ext uri="{BB962C8B-B14F-4D97-AF65-F5344CB8AC3E}">
        <p14:creationId xmlns:p14="http://schemas.microsoft.com/office/powerpoint/2010/main" val="206454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9F44E99-7071-469A-B828-ABA4A7927C6D}" type="slidenum">
              <a:rPr lang="en-US" altLang="en-US"/>
              <a:pPr/>
              <a:t>‹#›</a:t>
            </a:fld>
            <a:endParaRPr lang="en-US" alt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848600" cy="6186309"/>
          </a:xfrm>
          <a:prstGeom prst="rect">
            <a:avLst/>
          </a:prstGeom>
          <a:noFill/>
        </p:spPr>
        <p:txBody>
          <a:bodyPr wrap="square" rtlCol="0">
            <a:spAutoFit/>
          </a:bodyPr>
          <a:lstStyle/>
          <a:p>
            <a:r>
              <a:rPr lang="en-US" sz="2200" b="1" dirty="0"/>
              <a:t>John 5:31-40  </a:t>
            </a:r>
            <a:r>
              <a:rPr lang="en-US" sz="2200" dirty="0"/>
              <a:t>"If I bear witness of Myself, My witness is not true.  32 There is another who bears witness of Me, and I know that the witness which He witnesses of Me is true.  33 You have sent to John, and he has borne witness to the truth.  34 Yet I do not receive testimony from man, but I say these things that you may be saved.  35 He was the burning and shining lamp, and you were willing for a time to rejoice in his light.  36 But I have a greater witness than John's; for the works which the Father has given Me to finish — the very works that I do — bear witness of Me, that the Father has sent Me.  37 And the Father Himself, who sent Me, has testified of Me. You have neither heard His voice at any time, nor seen His form.  38 But you do not have His word abiding in you, because whom He sent, Him you do not believe.  39 You search the Scriptures, for in them you think you have eternal life; and these are they which testify of Me.  40 But you are not willing to come to Me that you may have life. </a:t>
            </a:r>
          </a:p>
          <a:p>
            <a:r>
              <a:rPr lang="en-US" sz="2200" dirty="0"/>
              <a:t>NKJV</a:t>
            </a:r>
          </a:p>
        </p:txBody>
      </p:sp>
    </p:spTree>
    <p:extLst>
      <p:ext uri="{BB962C8B-B14F-4D97-AF65-F5344CB8AC3E}">
        <p14:creationId xmlns:p14="http://schemas.microsoft.com/office/powerpoint/2010/main" val="1000998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God’s Righteousness</a:t>
            </a:r>
          </a:p>
        </p:txBody>
      </p:sp>
      <p:sp>
        <p:nvSpPr>
          <p:cNvPr id="3" name="Content Placeholder 2"/>
          <p:cNvSpPr>
            <a:spLocks noGrp="1"/>
          </p:cNvSpPr>
          <p:nvPr>
            <p:ph idx="1"/>
          </p:nvPr>
        </p:nvSpPr>
        <p:spPr/>
        <p:txBody>
          <a:bodyPr/>
          <a:lstStyle/>
          <a:p>
            <a:r>
              <a:rPr lang="en-US" dirty="0"/>
              <a:t>Paul wanted to </a:t>
            </a:r>
            <a:r>
              <a:rPr lang="en-US" b="1" u="sng" dirty="0"/>
              <a:t>know</a:t>
            </a:r>
            <a:r>
              <a:rPr lang="en-US" dirty="0"/>
              <a:t> Jesus Christ and the power of His resurrection.</a:t>
            </a:r>
          </a:p>
          <a:p>
            <a:r>
              <a:rPr lang="en-US" dirty="0"/>
              <a:t>Paul’s sole aim in life was to attain to the </a:t>
            </a:r>
            <a:r>
              <a:rPr lang="en-US" b="1" u="sng" dirty="0"/>
              <a:t>resurrection</a:t>
            </a:r>
            <a:r>
              <a:rPr lang="en-US" dirty="0"/>
              <a:t> from the dead.</a:t>
            </a:r>
          </a:p>
          <a:p>
            <a:r>
              <a:rPr lang="en-US" dirty="0"/>
              <a:t>Those who believe in Jesus have the right to become </a:t>
            </a:r>
            <a:r>
              <a:rPr lang="en-US" b="1" u="sng" dirty="0"/>
              <a:t>children</a:t>
            </a:r>
            <a:r>
              <a:rPr lang="en-US" dirty="0"/>
              <a:t> of God.</a:t>
            </a:r>
          </a:p>
          <a:p>
            <a:r>
              <a:rPr lang="en-US" dirty="0"/>
              <a:t>The one who believes that Jesus is the Christ will not perish, have </a:t>
            </a:r>
            <a:r>
              <a:rPr lang="en-US" b="1" u="sng" dirty="0"/>
              <a:t>eternal</a:t>
            </a:r>
            <a:r>
              <a:rPr lang="en-US" dirty="0"/>
              <a:t> life and not be condemned.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6386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God’s Righteousness</a:t>
            </a:r>
          </a:p>
        </p:txBody>
      </p:sp>
      <p:sp>
        <p:nvSpPr>
          <p:cNvPr id="3" name="Content Placeholder 2"/>
          <p:cNvSpPr>
            <a:spLocks noGrp="1"/>
          </p:cNvSpPr>
          <p:nvPr>
            <p:ph idx="1"/>
          </p:nvPr>
        </p:nvSpPr>
        <p:spPr/>
        <p:txBody>
          <a:bodyPr/>
          <a:lstStyle/>
          <a:p>
            <a:r>
              <a:rPr lang="en-US" dirty="0"/>
              <a:t>Believing in Jesus is a work of God.</a:t>
            </a:r>
          </a:p>
          <a:p>
            <a:r>
              <a:rPr lang="en-US" dirty="0"/>
              <a:t>When Jesus asked the apostles if they also wanted to leave, Peter responded by saying, “Lord, to whom shall we go? You have the words of eternal life. Also we have come to believe and </a:t>
            </a:r>
            <a:r>
              <a:rPr lang="en-US" b="1" u="sng" dirty="0"/>
              <a:t>know</a:t>
            </a:r>
            <a:r>
              <a:rPr lang="en-US" dirty="0"/>
              <a:t> that You are the Christ, the Son of the living God." </a:t>
            </a:r>
            <a:r>
              <a:rPr lang="en-US" b="1" dirty="0" err="1"/>
              <a:t>Jn</a:t>
            </a:r>
            <a:r>
              <a:rPr lang="en-US" b="1" dirty="0"/>
              <a:t> 6:68-69</a:t>
            </a:r>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2733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God’s Righteousness</a:t>
            </a:r>
          </a:p>
        </p:txBody>
      </p:sp>
      <p:sp>
        <p:nvSpPr>
          <p:cNvPr id="3" name="Content Placeholder 2"/>
          <p:cNvSpPr>
            <a:spLocks noGrp="1"/>
          </p:cNvSpPr>
          <p:nvPr>
            <p:ph idx="1"/>
          </p:nvPr>
        </p:nvSpPr>
        <p:spPr/>
        <p:txBody>
          <a:bodyPr/>
          <a:lstStyle/>
          <a:p>
            <a:r>
              <a:rPr lang="en-US" dirty="0"/>
              <a:t>Those who do not believe that Jesus is the Christ will </a:t>
            </a:r>
            <a:r>
              <a:rPr lang="en-US" b="1" u="sng" dirty="0"/>
              <a:t>die </a:t>
            </a:r>
            <a:r>
              <a:rPr lang="en-US" dirty="0"/>
              <a:t>in their sins.</a:t>
            </a:r>
          </a:p>
          <a:p>
            <a:r>
              <a:rPr lang="en-US" dirty="0"/>
              <a:t>Eternal life is </a:t>
            </a:r>
            <a:r>
              <a:rPr lang="en-US" b="1" u="sng" dirty="0"/>
              <a:t>knowing</a:t>
            </a:r>
            <a:r>
              <a:rPr lang="en-US" dirty="0"/>
              <a:t> God and His Son, Jesus Christ. </a:t>
            </a:r>
          </a:p>
          <a:p>
            <a:r>
              <a:rPr lang="en-US" dirty="0"/>
              <a:t>Instead of being people of the Book, we need to be people of </a:t>
            </a:r>
            <a:r>
              <a:rPr lang="en-US" b="1" u="sng" dirty="0"/>
              <a:t>Christ</a:t>
            </a:r>
            <a:r>
              <a:rPr lang="en-US" dirty="0"/>
              <a:t>!</a:t>
            </a:r>
          </a:p>
          <a:p>
            <a:r>
              <a:rPr lang="en-US" dirty="0"/>
              <a:t>Jesus is the </a:t>
            </a:r>
            <a:r>
              <a:rPr lang="en-US" b="1" u="sng" dirty="0"/>
              <a:t>only</a:t>
            </a:r>
            <a:r>
              <a:rPr lang="en-US" dirty="0"/>
              <a:t> way to the Father!</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9712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God’s Righteousness</a:t>
            </a:r>
          </a:p>
        </p:txBody>
      </p:sp>
      <p:sp>
        <p:nvSpPr>
          <p:cNvPr id="3" name="Content Placeholder 2"/>
          <p:cNvSpPr>
            <a:spLocks noGrp="1"/>
          </p:cNvSpPr>
          <p:nvPr>
            <p:ph idx="1"/>
          </p:nvPr>
        </p:nvSpPr>
        <p:spPr/>
        <p:txBody>
          <a:bodyPr/>
          <a:lstStyle/>
          <a:p>
            <a:r>
              <a:rPr lang="en-US" dirty="0"/>
              <a:t>Paul would do anything to have fellowship with the </a:t>
            </a:r>
            <a:r>
              <a:rPr lang="en-US" b="1" u="sng" dirty="0"/>
              <a:t>sufferings</a:t>
            </a:r>
            <a:r>
              <a:rPr lang="en-US" dirty="0"/>
              <a:t> of Christ.</a:t>
            </a:r>
          </a:p>
          <a:p>
            <a:r>
              <a:rPr lang="en-US" dirty="0"/>
              <a:t>He also wanted to be conformed to Christ’s </a:t>
            </a:r>
            <a:r>
              <a:rPr lang="en-US" b="1" u="sng" dirty="0"/>
              <a:t>death</a:t>
            </a:r>
            <a:r>
              <a:rPr lang="en-US" dirty="0"/>
              <a:t>.</a:t>
            </a:r>
          </a:p>
          <a:p>
            <a:r>
              <a:rPr lang="en-US" dirty="0"/>
              <a:t>When we are baptized, we are baptized into the </a:t>
            </a:r>
            <a:r>
              <a:rPr lang="en-US" b="1" u="sng" dirty="0"/>
              <a:t>death</a:t>
            </a:r>
            <a:r>
              <a:rPr lang="en-US" dirty="0"/>
              <a:t> of Christ.</a:t>
            </a:r>
          </a:p>
          <a:p>
            <a:r>
              <a:rPr lang="en-US" dirty="0"/>
              <a:t>As Christians we die to sin.</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24044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God’s Righteousness</a:t>
            </a:r>
          </a:p>
        </p:txBody>
      </p:sp>
      <p:sp>
        <p:nvSpPr>
          <p:cNvPr id="3" name="Content Placeholder 2"/>
          <p:cNvSpPr>
            <a:spLocks noGrp="1"/>
          </p:cNvSpPr>
          <p:nvPr>
            <p:ph idx="1"/>
          </p:nvPr>
        </p:nvSpPr>
        <p:spPr/>
        <p:txBody>
          <a:bodyPr/>
          <a:lstStyle/>
          <a:p>
            <a:r>
              <a:rPr lang="en-US" dirty="0"/>
              <a:t>Paul crucified </a:t>
            </a:r>
            <a:r>
              <a:rPr lang="en-US" b="1" u="sng" dirty="0"/>
              <a:t>himself</a:t>
            </a:r>
            <a:r>
              <a:rPr lang="en-US" dirty="0"/>
              <a:t> and allowed Christ to live in Him.</a:t>
            </a:r>
          </a:p>
          <a:p>
            <a:r>
              <a:rPr lang="en-US" dirty="0"/>
              <a:t>In Philippians 3:12 Paul acknowledged that he had </a:t>
            </a:r>
            <a:r>
              <a:rPr lang="en-US" b="1" u="sng" dirty="0"/>
              <a:t>not</a:t>
            </a:r>
            <a:r>
              <a:rPr lang="en-US" dirty="0"/>
              <a:t> already attained the resurrection or had he been made perfect.</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35528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God’s Righteousness</a:t>
            </a:r>
          </a:p>
        </p:txBody>
      </p:sp>
      <p:sp>
        <p:nvSpPr>
          <p:cNvPr id="3" name="Content Placeholder 2"/>
          <p:cNvSpPr>
            <a:spLocks noGrp="1"/>
          </p:cNvSpPr>
          <p:nvPr>
            <p:ph idx="1"/>
          </p:nvPr>
        </p:nvSpPr>
        <p:spPr/>
        <p:txBody>
          <a:bodyPr/>
          <a:lstStyle/>
          <a:p>
            <a:r>
              <a:rPr lang="en-US" dirty="0"/>
              <a:t>What does Paul do?</a:t>
            </a:r>
          </a:p>
          <a:p>
            <a:pPr lvl="1"/>
            <a:r>
              <a:rPr lang="en-US" dirty="0"/>
              <a:t>He pressed on to the goal (verse 12, 14).</a:t>
            </a:r>
          </a:p>
          <a:p>
            <a:pPr lvl="1"/>
            <a:r>
              <a:rPr lang="en-US" dirty="0"/>
              <a:t>He forgot the past (verse 13).</a:t>
            </a:r>
          </a:p>
          <a:p>
            <a:pPr lvl="1"/>
            <a:r>
              <a:rPr lang="en-US" dirty="0"/>
              <a:t>He reached forward to the things ahead (verse 13).</a:t>
            </a:r>
          </a:p>
          <a:p>
            <a:r>
              <a:rPr lang="en-US" dirty="0"/>
              <a:t> Those who are mature are to think like this.</a:t>
            </a:r>
          </a:p>
          <a:p>
            <a:r>
              <a:rPr lang="en-US" dirty="0"/>
              <a:t> If we all think like this, we will be of the same mind.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06893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130425"/>
            <a:ext cx="8001000" cy="1470025"/>
          </a:xfrm>
        </p:spPr>
        <p:txBody>
          <a:bodyPr anchor="ctr"/>
          <a:lstStyle/>
          <a:p>
            <a:r>
              <a:rPr lang="en-US" altLang="en-US" sz="7200" dirty="0"/>
              <a:t>Philippians 3:7-16</a:t>
            </a:r>
          </a:p>
        </p:txBody>
      </p:sp>
    </p:spTree>
    <p:extLst>
      <p:ext uri="{BB962C8B-B14F-4D97-AF65-F5344CB8AC3E}">
        <p14:creationId xmlns:p14="http://schemas.microsoft.com/office/powerpoint/2010/main" val="2264601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3:7-16</a:t>
            </a:r>
          </a:p>
        </p:txBody>
      </p:sp>
      <p:sp>
        <p:nvSpPr>
          <p:cNvPr id="3" name="Content Placeholder 2"/>
          <p:cNvSpPr>
            <a:spLocks noGrp="1"/>
          </p:cNvSpPr>
          <p:nvPr>
            <p:ph idx="1"/>
          </p:nvPr>
        </p:nvSpPr>
        <p:spPr/>
        <p:txBody>
          <a:bodyPr/>
          <a:lstStyle/>
          <a:p>
            <a:r>
              <a:rPr lang="en-US" dirty="0"/>
              <a:t>Paul says that the things he placed confidence in that produced a self-righteousness he now considered loss and </a:t>
            </a:r>
            <a:r>
              <a:rPr lang="en-US" b="1" u="sng" dirty="0"/>
              <a:t>dung</a:t>
            </a:r>
            <a:r>
              <a:rPr lang="en-US" dirty="0"/>
              <a:t>.</a:t>
            </a:r>
          </a:p>
          <a:p>
            <a:r>
              <a:rPr lang="en-US" dirty="0"/>
              <a:t>Isaiah says that our </a:t>
            </a:r>
            <a:r>
              <a:rPr lang="en-US" dirty="0" err="1"/>
              <a:t>righteousnesses</a:t>
            </a:r>
            <a:r>
              <a:rPr lang="en-US" dirty="0"/>
              <a:t> are like </a:t>
            </a:r>
            <a:r>
              <a:rPr lang="en-US" b="1" u="sng" dirty="0"/>
              <a:t>filthy</a:t>
            </a:r>
            <a:r>
              <a:rPr lang="en-US" dirty="0"/>
              <a:t> rags.</a:t>
            </a:r>
          </a:p>
          <a:p>
            <a:r>
              <a:rPr lang="en-US" dirty="0"/>
              <a:t>In verse nine Paul says he doesn’t want to have his </a:t>
            </a:r>
            <a:r>
              <a:rPr lang="en-US" b="1" u="sng" dirty="0"/>
              <a:t>own</a:t>
            </a:r>
            <a:r>
              <a:rPr lang="en-US" dirty="0"/>
              <a:t> righteousness which is from the law.</a:t>
            </a:r>
          </a:p>
        </p:txBody>
      </p:sp>
    </p:spTree>
    <p:extLst>
      <p:ext uri="{BB962C8B-B14F-4D97-AF65-F5344CB8AC3E}">
        <p14:creationId xmlns:p14="http://schemas.microsoft.com/office/powerpoint/2010/main" val="183894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3:7-16</a:t>
            </a:r>
          </a:p>
        </p:txBody>
      </p:sp>
      <p:sp>
        <p:nvSpPr>
          <p:cNvPr id="3" name="Content Placeholder 2"/>
          <p:cNvSpPr>
            <a:spLocks noGrp="1"/>
          </p:cNvSpPr>
          <p:nvPr>
            <p:ph idx="1"/>
          </p:nvPr>
        </p:nvSpPr>
        <p:spPr/>
        <p:txBody>
          <a:bodyPr/>
          <a:lstStyle/>
          <a:p>
            <a:r>
              <a:rPr lang="en-US" dirty="0"/>
              <a:t>As a Christian, the only thing that is important to us is the </a:t>
            </a:r>
            <a:r>
              <a:rPr lang="en-US" b="1" u="sng" dirty="0"/>
              <a:t>knowledge</a:t>
            </a:r>
            <a:r>
              <a:rPr lang="en-US" dirty="0"/>
              <a:t> of Jesus Christ!</a:t>
            </a:r>
          </a:p>
          <a:p>
            <a:r>
              <a:rPr lang="en-US" dirty="0"/>
              <a:t>Paul considered his earthly credentials as </a:t>
            </a:r>
            <a:r>
              <a:rPr lang="en-US" b="1" u="sng" dirty="0"/>
              <a:t>sewage</a:t>
            </a:r>
            <a:r>
              <a:rPr lang="en-US" dirty="0"/>
              <a:t> that he might gain Christ!</a:t>
            </a:r>
          </a:p>
          <a:p>
            <a:r>
              <a:rPr lang="en-US" dirty="0"/>
              <a:t>Our righteousness </a:t>
            </a:r>
            <a:r>
              <a:rPr lang="en-US" b="1" u="sng" dirty="0"/>
              <a:t>cannot</a:t>
            </a:r>
            <a:r>
              <a:rPr lang="en-US" dirty="0"/>
              <a:t> save us from sin.</a:t>
            </a:r>
          </a:p>
          <a:p>
            <a:endParaRPr lang="en-US" dirty="0"/>
          </a:p>
        </p:txBody>
      </p:sp>
    </p:spTree>
    <p:extLst>
      <p:ext uri="{BB962C8B-B14F-4D97-AF65-F5344CB8AC3E}">
        <p14:creationId xmlns:p14="http://schemas.microsoft.com/office/powerpoint/2010/main" val="1064456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Others Based Righteousness</a:t>
            </a:r>
          </a:p>
        </p:txBody>
      </p:sp>
      <p:sp>
        <p:nvSpPr>
          <p:cNvPr id="3" name="Content Placeholder 2"/>
          <p:cNvSpPr>
            <a:spLocks noGrp="1"/>
          </p:cNvSpPr>
          <p:nvPr>
            <p:ph idx="1"/>
          </p:nvPr>
        </p:nvSpPr>
        <p:spPr/>
        <p:txBody>
          <a:bodyPr/>
          <a:lstStyle/>
          <a:p>
            <a:r>
              <a:rPr lang="en-US" dirty="0"/>
              <a:t>Those who try to add </a:t>
            </a:r>
            <a:r>
              <a:rPr lang="en-US" b="1" u="sng" dirty="0"/>
              <a:t>their</a:t>
            </a:r>
            <a:r>
              <a:rPr lang="en-US" dirty="0"/>
              <a:t> requirements to God’s requirements are called dogs, evil workers and mutilators.   </a:t>
            </a:r>
          </a:p>
          <a:p>
            <a:r>
              <a:rPr lang="en-US" dirty="0"/>
              <a:t>In Matt 23:15 Jesus calls them “Sons of hell.”</a:t>
            </a:r>
          </a:p>
          <a:p>
            <a:endParaRPr lang="en-US" dirty="0"/>
          </a:p>
        </p:txBody>
      </p:sp>
    </p:spTree>
    <p:extLst>
      <p:ext uri="{BB962C8B-B14F-4D97-AF65-F5344CB8AC3E}">
        <p14:creationId xmlns:p14="http://schemas.microsoft.com/office/powerpoint/2010/main" val="174053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Unrighteousness</a:t>
            </a:r>
          </a:p>
        </p:txBody>
      </p:sp>
      <p:sp>
        <p:nvSpPr>
          <p:cNvPr id="3" name="Content Placeholder 2"/>
          <p:cNvSpPr>
            <a:spLocks noGrp="1"/>
          </p:cNvSpPr>
          <p:nvPr>
            <p:ph idx="1"/>
          </p:nvPr>
        </p:nvSpPr>
        <p:spPr/>
        <p:txBody>
          <a:bodyPr/>
          <a:lstStyle/>
          <a:p>
            <a:r>
              <a:rPr lang="en-US" dirty="0"/>
              <a:t>Once we realize that our righteousness is nothing but sewage, we don’t go in the other direction and present our members as instruments of </a:t>
            </a:r>
            <a:r>
              <a:rPr lang="en-US" b="1" u="sng" dirty="0"/>
              <a:t>unrighteousness</a:t>
            </a:r>
            <a:r>
              <a:rPr lang="en-US" dirty="0"/>
              <a:t>.</a:t>
            </a:r>
          </a:p>
          <a:p>
            <a:r>
              <a:rPr lang="en-US" dirty="0"/>
              <a:t>The solution is to present our members as instruments of righteousness to </a:t>
            </a:r>
            <a:r>
              <a:rPr lang="en-US" b="1" u="sng" dirty="0"/>
              <a:t>God</a:t>
            </a:r>
            <a:r>
              <a:rPr lang="en-US" dirty="0"/>
              <a:t>.</a:t>
            </a:r>
          </a:p>
          <a:p>
            <a:pPr marL="0" indent="0">
              <a:buNone/>
            </a:pPr>
            <a:endParaRPr lang="en-US" dirty="0"/>
          </a:p>
        </p:txBody>
      </p:sp>
    </p:spTree>
    <p:extLst>
      <p:ext uri="{BB962C8B-B14F-4D97-AF65-F5344CB8AC3E}">
        <p14:creationId xmlns:p14="http://schemas.microsoft.com/office/powerpoint/2010/main" val="2099405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God’s Righteousness</a:t>
            </a:r>
          </a:p>
        </p:txBody>
      </p:sp>
      <p:sp>
        <p:nvSpPr>
          <p:cNvPr id="3" name="Content Placeholder 2"/>
          <p:cNvSpPr>
            <a:spLocks noGrp="1"/>
          </p:cNvSpPr>
          <p:nvPr>
            <p:ph idx="1"/>
          </p:nvPr>
        </p:nvSpPr>
        <p:spPr/>
        <p:txBody>
          <a:bodyPr/>
          <a:lstStyle/>
          <a:p>
            <a:r>
              <a:rPr lang="en-US" dirty="0"/>
              <a:t>We need the righteousness which is from </a:t>
            </a:r>
            <a:r>
              <a:rPr lang="en-US" b="1" u="sng" dirty="0"/>
              <a:t>God</a:t>
            </a:r>
            <a:r>
              <a:rPr lang="en-US" dirty="0"/>
              <a:t> through faith in </a:t>
            </a:r>
            <a:r>
              <a:rPr lang="en-US" b="1" u="sng" dirty="0"/>
              <a:t>Christ</a:t>
            </a:r>
            <a:r>
              <a:rPr lang="en-US" dirty="0"/>
              <a:t>.</a:t>
            </a:r>
          </a:p>
          <a:p>
            <a:r>
              <a:rPr lang="en-US" dirty="0"/>
              <a:t>Paul knew that his Jewish brethren were </a:t>
            </a:r>
            <a:r>
              <a:rPr lang="en-US" b="1" u="sng" dirty="0"/>
              <a:t>zealous</a:t>
            </a:r>
            <a:r>
              <a:rPr lang="en-US" dirty="0"/>
              <a:t> for God but not according to knowledge.</a:t>
            </a:r>
          </a:p>
          <a:p>
            <a:r>
              <a:rPr lang="en-US" dirty="0"/>
              <a:t>They were </a:t>
            </a:r>
            <a:r>
              <a:rPr lang="en-US" b="1" u="sng" dirty="0"/>
              <a:t>ignorant</a:t>
            </a:r>
            <a:r>
              <a:rPr lang="en-US" dirty="0"/>
              <a:t> of God’s righteousness.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20551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God’s Righteousness</a:t>
            </a:r>
          </a:p>
        </p:txBody>
      </p:sp>
      <p:sp>
        <p:nvSpPr>
          <p:cNvPr id="3" name="Content Placeholder 2"/>
          <p:cNvSpPr>
            <a:spLocks noGrp="1"/>
          </p:cNvSpPr>
          <p:nvPr>
            <p:ph idx="1"/>
          </p:nvPr>
        </p:nvSpPr>
        <p:spPr/>
        <p:txBody>
          <a:bodyPr/>
          <a:lstStyle/>
          <a:p>
            <a:r>
              <a:rPr lang="en-US" dirty="0"/>
              <a:t>Since they were ignorant of God’s righteousness, they sought to establish their </a:t>
            </a:r>
            <a:r>
              <a:rPr lang="en-US" b="1" u="sng" dirty="0"/>
              <a:t>own</a:t>
            </a:r>
            <a:r>
              <a:rPr lang="en-US" dirty="0"/>
              <a:t> righteousness.</a:t>
            </a:r>
          </a:p>
          <a:p>
            <a:r>
              <a:rPr lang="en-US" dirty="0"/>
              <a:t>The Jews refused to </a:t>
            </a:r>
            <a:r>
              <a:rPr lang="en-US" b="1" u="sng" dirty="0"/>
              <a:t>submit</a:t>
            </a:r>
            <a:r>
              <a:rPr lang="en-US" dirty="0"/>
              <a:t> to God’s righteousness.</a:t>
            </a:r>
          </a:p>
          <a:p>
            <a:r>
              <a:rPr lang="en-US" dirty="0"/>
              <a:t>Christ is the end of the law for righteousness to those who </a:t>
            </a:r>
            <a:r>
              <a:rPr lang="en-US" b="1" u="sng" dirty="0"/>
              <a:t>believe</a:t>
            </a:r>
            <a:r>
              <a:rPr lang="en-US" dirty="0"/>
              <a:t>.  (Matt 5:17-20)</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06319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God’s Righteousness</a:t>
            </a:r>
          </a:p>
        </p:txBody>
      </p:sp>
      <p:sp>
        <p:nvSpPr>
          <p:cNvPr id="3" name="Content Placeholder 2"/>
          <p:cNvSpPr>
            <a:spLocks noGrp="1"/>
          </p:cNvSpPr>
          <p:nvPr>
            <p:ph idx="1"/>
          </p:nvPr>
        </p:nvSpPr>
        <p:spPr/>
        <p:txBody>
          <a:bodyPr/>
          <a:lstStyle/>
          <a:p>
            <a:r>
              <a:rPr lang="en-US" dirty="0"/>
              <a:t>The righteousness of God includes confessing with our mouths and believing in our hearts that God </a:t>
            </a:r>
            <a:r>
              <a:rPr lang="en-US" b="1" u="sng" dirty="0"/>
              <a:t>raised</a:t>
            </a:r>
            <a:r>
              <a:rPr lang="en-US" dirty="0"/>
              <a:t> Jesus from the dead.</a:t>
            </a:r>
          </a:p>
          <a:p>
            <a:r>
              <a:rPr lang="en-US" dirty="0"/>
              <a:t>We </a:t>
            </a:r>
            <a:r>
              <a:rPr lang="en-US" b="1" u="sng" dirty="0"/>
              <a:t>believe</a:t>
            </a:r>
            <a:r>
              <a:rPr lang="en-US" dirty="0"/>
              <a:t> in our hearts unto righteousness.  With our mouths, we confess unto salvation.</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9706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36825</TotalTime>
  <Words>834</Words>
  <Application>Microsoft Office PowerPoint</Application>
  <PresentationFormat>On-screen Show (4:3)</PresentationFormat>
  <Paragraphs>61</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Default Design</vt:lpstr>
      <vt:lpstr>PowerPoint Presentation</vt:lpstr>
      <vt:lpstr>Philippians 3:7-16</vt:lpstr>
      <vt:lpstr>Philippians 3:7-16</vt:lpstr>
      <vt:lpstr>Philippians 3:7-16</vt:lpstr>
      <vt:lpstr>Others Based Righteousness</vt:lpstr>
      <vt:lpstr>Unrighteousness</vt:lpstr>
      <vt:lpstr>God’s Righteousness</vt:lpstr>
      <vt:lpstr>God’s Righteousness</vt:lpstr>
      <vt:lpstr>God’s Righteousness</vt:lpstr>
      <vt:lpstr>God’s Righteousness</vt:lpstr>
      <vt:lpstr>God’s Righteousness</vt:lpstr>
      <vt:lpstr>God’s Righteousness</vt:lpstr>
      <vt:lpstr>God’s Righteousness</vt:lpstr>
      <vt:lpstr>God’s Righteousness</vt:lpstr>
      <vt:lpstr>God’s Righteousness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66</cp:revision>
  <cp:lastPrinted>2017-02-26T12:35:49Z</cp:lastPrinted>
  <dcterms:created xsi:type="dcterms:W3CDTF">2017-01-05T18:31:03Z</dcterms:created>
  <dcterms:modified xsi:type="dcterms:W3CDTF">2017-03-05T13:03:52Z</dcterms:modified>
</cp:coreProperties>
</file>