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E43E-8C1F-40F2-A245-2FB79984D37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2A46-4273-4D20-AF0F-1C6A59CF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4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E43E-8C1F-40F2-A245-2FB79984D37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2A46-4273-4D20-AF0F-1C6A59CF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4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E43E-8C1F-40F2-A245-2FB79984D37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2A46-4273-4D20-AF0F-1C6A59CF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0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E43E-8C1F-40F2-A245-2FB79984D37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2A46-4273-4D20-AF0F-1C6A59CF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3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E43E-8C1F-40F2-A245-2FB79984D37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2A46-4273-4D20-AF0F-1C6A59CF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7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E43E-8C1F-40F2-A245-2FB79984D37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2A46-4273-4D20-AF0F-1C6A59CF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7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E43E-8C1F-40F2-A245-2FB79984D37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2A46-4273-4D20-AF0F-1C6A59CF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0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E43E-8C1F-40F2-A245-2FB79984D37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2A46-4273-4D20-AF0F-1C6A59CF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6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E43E-8C1F-40F2-A245-2FB79984D37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2A46-4273-4D20-AF0F-1C6A59CF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6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E43E-8C1F-40F2-A245-2FB79984D37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2A46-4273-4D20-AF0F-1C6A59CF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7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E43E-8C1F-40F2-A245-2FB79984D37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52A46-4273-4D20-AF0F-1C6A59CF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9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2E43E-8C1F-40F2-A245-2FB79984D374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2A46-4273-4D20-AF0F-1C6A59CFB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0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Philippians 2:14-30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Exceptional Life - 2</a:t>
            </a:r>
          </a:p>
        </p:txBody>
      </p:sp>
    </p:spTree>
    <p:extLst>
      <p:ext uri="{BB962C8B-B14F-4D97-AF65-F5344CB8AC3E}">
        <p14:creationId xmlns:p14="http://schemas.microsoft.com/office/powerpoint/2010/main" val="78655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Verses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Phil 3:2-6</a:t>
            </a:r>
          </a:p>
          <a:p>
            <a:r>
              <a:rPr lang="en-US" dirty="0"/>
              <a:t>Luke 1:5-7</a:t>
            </a:r>
          </a:p>
          <a:p>
            <a:r>
              <a:rPr lang="en-US" dirty="0"/>
              <a:t>1 </a:t>
            </a:r>
            <a:r>
              <a:rPr lang="en-US" dirty="0" err="1"/>
              <a:t>Thes</a:t>
            </a:r>
            <a:r>
              <a:rPr lang="en-US" dirty="0"/>
              <a:t> 3:11-13</a:t>
            </a:r>
          </a:p>
          <a:p>
            <a:r>
              <a:rPr lang="en-US" dirty="0" err="1"/>
              <a:t>Heb</a:t>
            </a:r>
            <a:r>
              <a:rPr lang="en-US" dirty="0"/>
              <a:t> 8:7</a:t>
            </a:r>
          </a:p>
          <a:p>
            <a:r>
              <a:rPr lang="en-US" dirty="0"/>
              <a:t>Matt 10:16-17</a:t>
            </a:r>
          </a:p>
          <a:p>
            <a:r>
              <a:rPr lang="en-US" dirty="0"/>
              <a:t>Rom 16:19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Gen 6:5-22</a:t>
            </a:r>
          </a:p>
          <a:p>
            <a:r>
              <a:rPr lang="en-US" dirty="0"/>
              <a:t>Gen 7:6, 9, 15-46</a:t>
            </a:r>
          </a:p>
          <a:p>
            <a:r>
              <a:rPr lang="en-US" dirty="0"/>
              <a:t>Matt 5:13-16</a:t>
            </a:r>
          </a:p>
          <a:p>
            <a:r>
              <a:rPr lang="en-US" dirty="0"/>
              <a:t>Phil 2:19-30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1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Philippians 2:14-30</vt:lpstr>
      <vt:lpstr>Verses to Consider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2:14-30</dc:title>
  <dc:creator>Dwayne Gandy</dc:creator>
  <cp:lastModifiedBy>Dwayne Gandy</cp:lastModifiedBy>
  <cp:revision>2</cp:revision>
  <dcterms:created xsi:type="dcterms:W3CDTF">2017-02-19T21:16:30Z</dcterms:created>
  <dcterms:modified xsi:type="dcterms:W3CDTF">2017-02-19T21:23:01Z</dcterms:modified>
</cp:coreProperties>
</file>