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4"/>
  </p:handout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1843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1843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7E273108-0BD8-4191-8DB7-8C82EA21EF3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6350"/>
            <a:ext cx="9140825" cy="6851650"/>
            <a:chOff x="0" y="4"/>
            <a:chExt cx="5758" cy="4316"/>
          </a:xfrm>
        </p:grpSpPr>
        <p:grpSp>
          <p:nvGrpSpPr>
            <p:cNvPr id="16387" name="Group 3"/>
            <p:cNvGrpSpPr>
              <a:grpSpLocks/>
            </p:cNvGrpSpPr>
            <p:nvPr/>
          </p:nvGrpSpPr>
          <p:grpSpPr bwMode="auto">
            <a:xfrm>
              <a:off x="0" y="1161"/>
              <a:ext cx="5758" cy="3159"/>
              <a:chOff x="0" y="1161"/>
              <a:chExt cx="5758" cy="3159"/>
            </a:xfrm>
          </p:grpSpPr>
          <p:sp>
            <p:nvSpPr>
              <p:cNvPr id="16388"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9"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390"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1"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2"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393" name="Group 9"/>
            <p:cNvGrpSpPr>
              <a:grpSpLocks/>
            </p:cNvGrpSpPr>
            <p:nvPr/>
          </p:nvGrpSpPr>
          <p:grpSpPr bwMode="auto">
            <a:xfrm>
              <a:off x="348" y="4"/>
              <a:ext cx="5410" cy="4316"/>
              <a:chOff x="348" y="4"/>
              <a:chExt cx="5410" cy="4316"/>
            </a:xfrm>
          </p:grpSpPr>
          <p:sp>
            <p:nvSpPr>
              <p:cNvPr id="16394"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5"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6"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7"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8"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9"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640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a:t>Click to edit Master title style</a:t>
            </a:r>
          </a:p>
        </p:txBody>
      </p:sp>
      <p:sp>
        <p:nvSpPr>
          <p:cNvPr id="16401"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16402" name="Rectangle 18"/>
          <p:cNvSpPr>
            <a:spLocks noGrp="1" noChangeArrowheads="1"/>
          </p:cNvSpPr>
          <p:nvPr>
            <p:ph type="dt" sz="quarter" idx="2"/>
          </p:nvPr>
        </p:nvSpPr>
        <p:spPr/>
        <p:txBody>
          <a:bodyPr/>
          <a:lstStyle>
            <a:lvl1pPr>
              <a:defRPr/>
            </a:lvl1pPr>
          </a:lstStyle>
          <a:p>
            <a:endParaRPr lang="en-US" altLang="en-US"/>
          </a:p>
        </p:txBody>
      </p:sp>
      <p:sp>
        <p:nvSpPr>
          <p:cNvPr id="16403" name="Rectangle 19"/>
          <p:cNvSpPr>
            <a:spLocks noGrp="1" noChangeArrowheads="1"/>
          </p:cNvSpPr>
          <p:nvPr>
            <p:ph type="ftr" sz="quarter" idx="3"/>
          </p:nvPr>
        </p:nvSpPr>
        <p:spPr>
          <a:xfrm>
            <a:off x="3352800" y="6248400"/>
            <a:ext cx="2895600" cy="457200"/>
          </a:xfrm>
        </p:spPr>
        <p:txBody>
          <a:bodyPr/>
          <a:lstStyle>
            <a:lvl1pPr>
              <a:defRPr/>
            </a:lvl1pPr>
          </a:lstStyle>
          <a:p>
            <a:endParaRPr lang="en-US" altLang="en-US"/>
          </a:p>
        </p:txBody>
      </p:sp>
      <p:sp>
        <p:nvSpPr>
          <p:cNvPr id="16404" name="Rectangle 20"/>
          <p:cNvSpPr>
            <a:spLocks noGrp="1" noChangeArrowheads="1"/>
          </p:cNvSpPr>
          <p:nvPr>
            <p:ph type="sldNum" sz="quarter" idx="4"/>
          </p:nvPr>
        </p:nvSpPr>
        <p:spPr/>
        <p:txBody>
          <a:bodyPr/>
          <a:lstStyle>
            <a:lvl1pPr>
              <a:defRPr/>
            </a:lvl1pPr>
          </a:lstStyle>
          <a:p>
            <a:fld id="{ABCA0AEA-B164-4AA6-A1B5-B8D5D8613DF2}" type="slidenum">
              <a:rPr lang="en-US" altLang="en-US"/>
              <a:pPr/>
              <a:t>‹#›</a:t>
            </a:fld>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400"/>
                                        </p:tgtEl>
                                        <p:attrNameLst>
                                          <p:attrName>style.visibility</p:attrName>
                                        </p:attrNameLst>
                                      </p:cBhvr>
                                      <p:to>
                                        <p:strVal val="visible"/>
                                      </p:to>
                                    </p:set>
                                    <p:anim calcmode="lin" valueType="num">
                                      <p:cBhvr>
                                        <p:cTn id="7" dur="1000" fill="hold"/>
                                        <p:tgtEl>
                                          <p:spTgt spid="16400"/>
                                        </p:tgtEl>
                                        <p:attrNameLst>
                                          <p:attrName>ppt_x</p:attrName>
                                        </p:attrNameLst>
                                      </p:cBhvr>
                                      <p:tavLst>
                                        <p:tav tm="0">
                                          <p:val>
                                            <p:strVal val="#ppt_x-.2"/>
                                          </p:val>
                                        </p:tav>
                                        <p:tav tm="100000">
                                          <p:val>
                                            <p:strVal val="#ppt_x"/>
                                          </p:val>
                                        </p:tav>
                                      </p:tavLst>
                                    </p:anim>
                                    <p:anim calcmode="lin" valueType="num">
                                      <p:cBhvr>
                                        <p:cTn id="8" dur="1000" fill="hold"/>
                                        <p:tgtEl>
                                          <p:spTgt spid="164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0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401">
                                            <p:txEl>
                                              <p:pRg st="0" end="0"/>
                                            </p:txEl>
                                          </p:spTgt>
                                        </p:tgtEl>
                                        <p:attrNameLst>
                                          <p:attrName>style.visibility</p:attrName>
                                        </p:attrNameLst>
                                      </p:cBhvr>
                                      <p:to>
                                        <p:strVal val="visible"/>
                                      </p:to>
                                    </p:set>
                                    <p:animEffect transition="in" filter="fade">
                                      <p:cBhvr>
                                        <p:cTn id="14" dur="500"/>
                                        <p:tgtEl>
                                          <p:spTgt spid="16401">
                                            <p:txEl>
                                              <p:pRg st="0" end="0"/>
                                            </p:txEl>
                                          </p:spTgt>
                                        </p:tgtEl>
                                      </p:cBhvr>
                                    </p:animEffect>
                                    <p:anim calcmode="lin" valueType="num">
                                      <p:cBhvr>
                                        <p:cTn id="15" dur="500" fill="hold"/>
                                        <p:tgtEl>
                                          <p:spTgt spid="1640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40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0" grpId="0"/>
      <p:bldP spid="16401" grpId="0" build="p">
        <p:tmplLst>
          <p:tmpl lvl="1">
            <p:tnLst>
              <p:par>
                <p:cTn presetID="44" presetClass="entr" presetSubtype="0" fill="hold" nodeType="clickEffect">
                  <p:stCondLst>
                    <p:cond delay="0"/>
                  </p:stCondLst>
                  <p:childTnLst>
                    <p:set>
                      <p:cBhvr>
                        <p:cTn dur="1" fill="hold">
                          <p:stCondLst>
                            <p:cond delay="0"/>
                          </p:stCondLst>
                        </p:cTn>
                        <p:tgtEl>
                          <p:spTgt spid="16401"/>
                        </p:tgtEl>
                        <p:attrNameLst>
                          <p:attrName>style.visibility</p:attrName>
                        </p:attrNameLst>
                      </p:cBhvr>
                      <p:to>
                        <p:strVal val="visible"/>
                      </p:to>
                    </p:set>
                    <p:animEffect transition="in" filter="fade">
                      <p:cBhvr>
                        <p:cTn dur="500"/>
                        <p:tgtEl>
                          <p:spTgt spid="16401"/>
                        </p:tgtEl>
                      </p:cBhvr>
                    </p:animEffect>
                    <p:anim calcmode="lin" valueType="num">
                      <p:cBhvr>
                        <p:cTn dur="500" fill="hold"/>
                        <p:tgtEl>
                          <p:spTgt spid="16401"/>
                        </p:tgtEl>
                        <p:attrNameLst>
                          <p:attrName>ppt_x</p:attrName>
                        </p:attrNameLst>
                      </p:cBhvr>
                      <p:tavLst>
                        <p:tav tm="0">
                          <p:val>
                            <p:strVal val="#ppt_x"/>
                          </p:val>
                        </p:tav>
                        <p:tav tm="100000">
                          <p:val>
                            <p:strVal val="#ppt_x"/>
                          </p:val>
                        </p:tav>
                      </p:tavLst>
                    </p:anim>
                    <p:anim calcmode="lin" valueType="num">
                      <p:cBhvr>
                        <p:cTn dur="500" fill="hold"/>
                        <p:tgtEl>
                          <p:spTgt spid="16401"/>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3907D18-FAD0-4888-9A37-64F9454BB6FF}" type="slidenum">
              <a:rPr lang="en-US" altLang="en-US"/>
              <a:pPr/>
              <a:t>‹#›</a:t>
            </a:fld>
            <a:endParaRPr lang="en-US" altLang="en-US"/>
          </a:p>
        </p:txBody>
      </p:sp>
    </p:spTree>
    <p:extLst>
      <p:ext uri="{BB962C8B-B14F-4D97-AF65-F5344CB8AC3E}">
        <p14:creationId xmlns:p14="http://schemas.microsoft.com/office/powerpoint/2010/main" val="11708608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4CE158-E78F-4708-BF4C-6DB5174C2C84}" type="slidenum">
              <a:rPr lang="en-US" altLang="en-US"/>
              <a:pPr/>
              <a:t>‹#›</a:t>
            </a:fld>
            <a:endParaRPr lang="en-US" altLang="en-US"/>
          </a:p>
        </p:txBody>
      </p:sp>
    </p:spTree>
    <p:extLst>
      <p:ext uri="{BB962C8B-B14F-4D97-AF65-F5344CB8AC3E}">
        <p14:creationId xmlns:p14="http://schemas.microsoft.com/office/powerpoint/2010/main" val="251504210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77F70FE-60F7-414F-A2E0-5A698E05B771}" type="slidenum">
              <a:rPr lang="en-US" altLang="en-US"/>
              <a:pPr/>
              <a:t>‹#›</a:t>
            </a:fld>
            <a:endParaRPr lang="en-US" altLang="en-US"/>
          </a:p>
        </p:txBody>
      </p:sp>
    </p:spTree>
    <p:extLst>
      <p:ext uri="{BB962C8B-B14F-4D97-AF65-F5344CB8AC3E}">
        <p14:creationId xmlns:p14="http://schemas.microsoft.com/office/powerpoint/2010/main" val="321247377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2B6B67-C853-4893-B7CE-32E82C13F37B}" type="slidenum">
              <a:rPr lang="en-US" altLang="en-US"/>
              <a:pPr/>
              <a:t>‹#›</a:t>
            </a:fld>
            <a:endParaRPr lang="en-US" altLang="en-US"/>
          </a:p>
        </p:txBody>
      </p:sp>
    </p:spTree>
    <p:extLst>
      <p:ext uri="{BB962C8B-B14F-4D97-AF65-F5344CB8AC3E}">
        <p14:creationId xmlns:p14="http://schemas.microsoft.com/office/powerpoint/2010/main" val="15110381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2714ABB-3AAC-4766-BF57-9174DBFFF913}" type="slidenum">
              <a:rPr lang="en-US" altLang="en-US"/>
              <a:pPr/>
              <a:t>‹#›</a:t>
            </a:fld>
            <a:endParaRPr lang="en-US" altLang="en-US"/>
          </a:p>
        </p:txBody>
      </p:sp>
    </p:spTree>
    <p:extLst>
      <p:ext uri="{BB962C8B-B14F-4D97-AF65-F5344CB8AC3E}">
        <p14:creationId xmlns:p14="http://schemas.microsoft.com/office/powerpoint/2010/main" val="262347465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E1B498D-33CE-4623-81A1-2C393A242045}" type="slidenum">
              <a:rPr lang="en-US" altLang="en-US"/>
              <a:pPr/>
              <a:t>‹#›</a:t>
            </a:fld>
            <a:endParaRPr lang="en-US" altLang="en-US"/>
          </a:p>
        </p:txBody>
      </p:sp>
    </p:spTree>
    <p:extLst>
      <p:ext uri="{BB962C8B-B14F-4D97-AF65-F5344CB8AC3E}">
        <p14:creationId xmlns:p14="http://schemas.microsoft.com/office/powerpoint/2010/main" val="4491708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CA3DC7C-2B25-4E7A-A7BD-EED567F120D0}" type="slidenum">
              <a:rPr lang="en-US" altLang="en-US"/>
              <a:pPr/>
              <a:t>‹#›</a:t>
            </a:fld>
            <a:endParaRPr lang="en-US" altLang="en-US"/>
          </a:p>
        </p:txBody>
      </p:sp>
    </p:spTree>
    <p:extLst>
      <p:ext uri="{BB962C8B-B14F-4D97-AF65-F5344CB8AC3E}">
        <p14:creationId xmlns:p14="http://schemas.microsoft.com/office/powerpoint/2010/main" val="17315965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1B8E5D2-0B4F-481C-893F-2D80BEEC19FE}" type="slidenum">
              <a:rPr lang="en-US" altLang="en-US"/>
              <a:pPr/>
              <a:t>‹#›</a:t>
            </a:fld>
            <a:endParaRPr lang="en-US" altLang="en-US"/>
          </a:p>
        </p:txBody>
      </p:sp>
    </p:spTree>
    <p:extLst>
      <p:ext uri="{BB962C8B-B14F-4D97-AF65-F5344CB8AC3E}">
        <p14:creationId xmlns:p14="http://schemas.microsoft.com/office/powerpoint/2010/main" val="142121720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FB90590-4B81-47F0-9D67-EF548AFA6BDF}" type="slidenum">
              <a:rPr lang="en-US" altLang="en-US"/>
              <a:pPr/>
              <a:t>‹#›</a:t>
            </a:fld>
            <a:endParaRPr lang="en-US" altLang="en-US"/>
          </a:p>
        </p:txBody>
      </p:sp>
    </p:spTree>
    <p:extLst>
      <p:ext uri="{BB962C8B-B14F-4D97-AF65-F5344CB8AC3E}">
        <p14:creationId xmlns:p14="http://schemas.microsoft.com/office/powerpoint/2010/main" val="14765804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8D6C174-8399-4029-B9A7-B6458BCEF27D}" type="slidenum">
              <a:rPr lang="en-US" altLang="en-US"/>
              <a:pPr/>
              <a:t>‹#›</a:t>
            </a:fld>
            <a:endParaRPr lang="en-US" altLang="en-US"/>
          </a:p>
        </p:txBody>
      </p:sp>
    </p:spTree>
    <p:extLst>
      <p:ext uri="{BB962C8B-B14F-4D97-AF65-F5344CB8AC3E}">
        <p14:creationId xmlns:p14="http://schemas.microsoft.com/office/powerpoint/2010/main" val="376222080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6350"/>
            <a:ext cx="9140825" cy="6851650"/>
            <a:chOff x="0" y="4"/>
            <a:chExt cx="5758" cy="4316"/>
          </a:xfrm>
        </p:grpSpPr>
        <p:sp>
          <p:nvSpPr>
            <p:cNvPr id="15363"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4"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5365" name="Group 5"/>
            <p:cNvGrpSpPr>
              <a:grpSpLocks/>
            </p:cNvGrpSpPr>
            <p:nvPr userDrawn="1"/>
          </p:nvGrpSpPr>
          <p:grpSpPr bwMode="auto">
            <a:xfrm>
              <a:off x="0" y="4"/>
              <a:ext cx="5758" cy="4316"/>
              <a:chOff x="0" y="4"/>
              <a:chExt cx="5758" cy="4316"/>
            </a:xfrm>
          </p:grpSpPr>
          <p:sp>
            <p:nvSpPr>
              <p:cNvPr id="15366"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7"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8"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9"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0"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2"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3"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7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5375"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76"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77"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ltLang="en-US"/>
          </a:p>
        </p:txBody>
      </p:sp>
      <p:sp>
        <p:nvSpPr>
          <p:cNvPr id="15378"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ltLang="en-US"/>
          </a:p>
        </p:txBody>
      </p:sp>
      <p:sp>
        <p:nvSpPr>
          <p:cNvPr id="15379"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CA82CF8F-FCE0-44A9-BFD6-BF16F601B08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375"/>
                                        </p:tgtEl>
                                        <p:attrNameLst>
                                          <p:attrName>style.visibility</p:attrName>
                                        </p:attrNameLst>
                                      </p:cBhvr>
                                      <p:to>
                                        <p:strVal val="visible"/>
                                      </p:to>
                                    </p:set>
                                    <p:anim calcmode="lin" valueType="num">
                                      <p:cBhvr>
                                        <p:cTn id="7" dur="1000" fill="hold"/>
                                        <p:tgtEl>
                                          <p:spTgt spid="15375"/>
                                        </p:tgtEl>
                                        <p:attrNameLst>
                                          <p:attrName>ppt_x</p:attrName>
                                        </p:attrNameLst>
                                      </p:cBhvr>
                                      <p:tavLst>
                                        <p:tav tm="0">
                                          <p:val>
                                            <p:strVal val="#ppt_x-.2"/>
                                          </p:val>
                                        </p:tav>
                                        <p:tav tm="100000">
                                          <p:val>
                                            <p:strVal val="#ppt_x"/>
                                          </p:val>
                                        </p:tav>
                                      </p:tavLst>
                                    </p:anim>
                                    <p:anim calcmode="lin" valueType="num">
                                      <p:cBhvr>
                                        <p:cTn id="8" dur="1000" fill="hold"/>
                                        <p:tgtEl>
                                          <p:spTgt spid="1537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7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376">
                                            <p:txEl>
                                              <p:pRg st="0" end="0"/>
                                            </p:txEl>
                                          </p:spTgt>
                                        </p:tgtEl>
                                        <p:attrNameLst>
                                          <p:attrName>style.visibility</p:attrName>
                                        </p:attrNameLst>
                                      </p:cBhvr>
                                      <p:to>
                                        <p:strVal val="visible"/>
                                      </p:to>
                                    </p:set>
                                    <p:animEffect transition="in" filter="fade">
                                      <p:cBhvr>
                                        <p:cTn id="14" dur="500"/>
                                        <p:tgtEl>
                                          <p:spTgt spid="15376">
                                            <p:txEl>
                                              <p:pRg st="0" end="0"/>
                                            </p:txEl>
                                          </p:spTgt>
                                        </p:tgtEl>
                                      </p:cBhvr>
                                    </p:animEffect>
                                    <p:anim calcmode="lin" valueType="num">
                                      <p:cBhvr>
                                        <p:cTn id="15" dur="500" fill="hold"/>
                                        <p:tgtEl>
                                          <p:spTgt spid="1537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37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5376">
                                            <p:txEl>
                                              <p:pRg st="1" end="1"/>
                                            </p:txEl>
                                          </p:spTgt>
                                        </p:tgtEl>
                                        <p:attrNameLst>
                                          <p:attrName>style.visibility</p:attrName>
                                        </p:attrNameLst>
                                      </p:cBhvr>
                                      <p:to>
                                        <p:strVal val="visible"/>
                                      </p:to>
                                    </p:set>
                                    <p:animEffect transition="in" filter="fade">
                                      <p:cBhvr>
                                        <p:cTn id="19" dur="500"/>
                                        <p:tgtEl>
                                          <p:spTgt spid="15376">
                                            <p:txEl>
                                              <p:pRg st="1" end="1"/>
                                            </p:txEl>
                                          </p:spTgt>
                                        </p:tgtEl>
                                      </p:cBhvr>
                                    </p:animEffect>
                                    <p:anim calcmode="lin" valueType="num">
                                      <p:cBhvr>
                                        <p:cTn id="20" dur="500" fill="hold"/>
                                        <p:tgtEl>
                                          <p:spTgt spid="1537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537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5376">
                                            <p:txEl>
                                              <p:pRg st="2" end="2"/>
                                            </p:txEl>
                                          </p:spTgt>
                                        </p:tgtEl>
                                        <p:attrNameLst>
                                          <p:attrName>style.visibility</p:attrName>
                                        </p:attrNameLst>
                                      </p:cBhvr>
                                      <p:to>
                                        <p:strVal val="visible"/>
                                      </p:to>
                                    </p:set>
                                    <p:animEffect transition="in" filter="fade">
                                      <p:cBhvr>
                                        <p:cTn id="24" dur="500"/>
                                        <p:tgtEl>
                                          <p:spTgt spid="15376">
                                            <p:txEl>
                                              <p:pRg st="2" end="2"/>
                                            </p:txEl>
                                          </p:spTgt>
                                        </p:tgtEl>
                                      </p:cBhvr>
                                    </p:animEffect>
                                    <p:anim calcmode="lin" valueType="num">
                                      <p:cBhvr>
                                        <p:cTn id="25" dur="500" fill="hold"/>
                                        <p:tgtEl>
                                          <p:spTgt spid="1537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5376">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5376">
                                            <p:txEl>
                                              <p:pRg st="3" end="3"/>
                                            </p:txEl>
                                          </p:spTgt>
                                        </p:tgtEl>
                                        <p:attrNameLst>
                                          <p:attrName>style.visibility</p:attrName>
                                        </p:attrNameLst>
                                      </p:cBhvr>
                                      <p:to>
                                        <p:strVal val="visible"/>
                                      </p:to>
                                    </p:set>
                                    <p:animEffect transition="in" filter="fade">
                                      <p:cBhvr>
                                        <p:cTn id="29" dur="500"/>
                                        <p:tgtEl>
                                          <p:spTgt spid="15376">
                                            <p:txEl>
                                              <p:pRg st="3" end="3"/>
                                            </p:txEl>
                                          </p:spTgt>
                                        </p:tgtEl>
                                      </p:cBhvr>
                                    </p:animEffect>
                                    <p:anim calcmode="lin" valueType="num">
                                      <p:cBhvr>
                                        <p:cTn id="30" dur="500" fill="hold"/>
                                        <p:tgtEl>
                                          <p:spTgt spid="15376">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5376">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5376">
                                            <p:txEl>
                                              <p:pRg st="4" end="4"/>
                                            </p:txEl>
                                          </p:spTgt>
                                        </p:tgtEl>
                                        <p:attrNameLst>
                                          <p:attrName>style.visibility</p:attrName>
                                        </p:attrNameLst>
                                      </p:cBhvr>
                                      <p:to>
                                        <p:strVal val="visible"/>
                                      </p:to>
                                    </p:set>
                                    <p:animEffect transition="in" filter="fade">
                                      <p:cBhvr>
                                        <p:cTn id="34" dur="500"/>
                                        <p:tgtEl>
                                          <p:spTgt spid="15376">
                                            <p:txEl>
                                              <p:pRg st="4" end="4"/>
                                            </p:txEl>
                                          </p:spTgt>
                                        </p:tgtEl>
                                      </p:cBhvr>
                                    </p:animEffect>
                                    <p:anim calcmode="lin" valueType="num">
                                      <p:cBhvr>
                                        <p:cTn id="35" dur="500" fill="hold"/>
                                        <p:tgtEl>
                                          <p:spTgt spid="15376">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537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5" grpId="0"/>
      <p:bldP spid="15376" grpId="0" build="p">
        <p:tmplLst>
          <p:tmpl lvl="1">
            <p:tnLst>
              <p:par>
                <p:cTn presetID="44" presetClass="entr" presetSubtype="0" fill="hold" nodeType="clickEffect">
                  <p:stCondLst>
                    <p:cond delay="0"/>
                  </p:stCondLst>
                  <p:childTnLst>
                    <p:set>
                      <p:cBhvr>
                        <p:cTn dur="1" fill="hold">
                          <p:stCondLst>
                            <p:cond delay="0"/>
                          </p:stCondLst>
                        </p:cTn>
                        <p:tgtEl>
                          <p:spTgt spid="15376"/>
                        </p:tgtEl>
                        <p:attrNameLst>
                          <p:attrName>style.visibility</p:attrName>
                        </p:attrNameLst>
                      </p:cBhvr>
                      <p:to>
                        <p:strVal val="visible"/>
                      </p:to>
                    </p:set>
                    <p:animEffect transition="in" filter="fade">
                      <p:cBhvr>
                        <p:cTn dur="500"/>
                        <p:tgtEl>
                          <p:spTgt spid="15376"/>
                        </p:tgtEl>
                      </p:cBhvr>
                    </p:animEffect>
                    <p:anim calcmode="lin" valueType="num">
                      <p:cBhvr>
                        <p:cTn dur="500" fill="hold"/>
                        <p:tgtEl>
                          <p:spTgt spid="15376"/>
                        </p:tgtEl>
                        <p:attrNameLst>
                          <p:attrName>ppt_x</p:attrName>
                        </p:attrNameLst>
                      </p:cBhvr>
                      <p:tavLst>
                        <p:tav tm="0">
                          <p:val>
                            <p:strVal val="#ppt_x"/>
                          </p:val>
                        </p:tav>
                        <p:tav tm="100000">
                          <p:val>
                            <p:strVal val="#ppt_x"/>
                          </p:val>
                        </p:tav>
                      </p:tavLst>
                    </p:anim>
                    <p:anim calcmode="lin" valueType="num">
                      <p:cBhvr>
                        <p:cTn dur="500" fill="hold"/>
                        <p:tgtEl>
                          <p:spTgt spid="15376"/>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5376"/>
                        </p:tgtEl>
                        <p:attrNameLst>
                          <p:attrName>style.visibility</p:attrName>
                        </p:attrNameLst>
                      </p:cBhvr>
                      <p:to>
                        <p:strVal val="visible"/>
                      </p:to>
                    </p:set>
                    <p:animEffect transition="in" filter="fade">
                      <p:cBhvr>
                        <p:cTn dur="500"/>
                        <p:tgtEl>
                          <p:spTgt spid="15376"/>
                        </p:tgtEl>
                      </p:cBhvr>
                    </p:animEffect>
                    <p:anim calcmode="lin" valueType="num">
                      <p:cBhvr>
                        <p:cTn dur="500" fill="hold"/>
                        <p:tgtEl>
                          <p:spTgt spid="15376"/>
                        </p:tgtEl>
                        <p:attrNameLst>
                          <p:attrName>ppt_x</p:attrName>
                        </p:attrNameLst>
                      </p:cBhvr>
                      <p:tavLst>
                        <p:tav tm="0">
                          <p:val>
                            <p:strVal val="#ppt_x"/>
                          </p:val>
                        </p:tav>
                        <p:tav tm="100000">
                          <p:val>
                            <p:strVal val="#ppt_x"/>
                          </p:val>
                        </p:tav>
                      </p:tavLst>
                    </p:anim>
                    <p:anim calcmode="lin" valueType="num">
                      <p:cBhvr>
                        <p:cTn dur="500" fill="hold"/>
                        <p:tgtEl>
                          <p:spTgt spid="15376"/>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5376"/>
                        </p:tgtEl>
                        <p:attrNameLst>
                          <p:attrName>style.visibility</p:attrName>
                        </p:attrNameLst>
                      </p:cBhvr>
                      <p:to>
                        <p:strVal val="visible"/>
                      </p:to>
                    </p:set>
                    <p:animEffect transition="in" filter="fade">
                      <p:cBhvr>
                        <p:cTn dur="500"/>
                        <p:tgtEl>
                          <p:spTgt spid="15376"/>
                        </p:tgtEl>
                      </p:cBhvr>
                    </p:animEffect>
                    <p:anim calcmode="lin" valueType="num">
                      <p:cBhvr>
                        <p:cTn dur="500" fill="hold"/>
                        <p:tgtEl>
                          <p:spTgt spid="15376"/>
                        </p:tgtEl>
                        <p:attrNameLst>
                          <p:attrName>ppt_x</p:attrName>
                        </p:attrNameLst>
                      </p:cBhvr>
                      <p:tavLst>
                        <p:tav tm="0">
                          <p:val>
                            <p:strVal val="#ppt_x"/>
                          </p:val>
                        </p:tav>
                        <p:tav tm="100000">
                          <p:val>
                            <p:strVal val="#ppt_x"/>
                          </p:val>
                        </p:tav>
                      </p:tavLst>
                    </p:anim>
                    <p:anim calcmode="lin" valueType="num">
                      <p:cBhvr>
                        <p:cTn dur="500" fill="hold"/>
                        <p:tgtEl>
                          <p:spTgt spid="15376"/>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5376"/>
                        </p:tgtEl>
                        <p:attrNameLst>
                          <p:attrName>style.visibility</p:attrName>
                        </p:attrNameLst>
                      </p:cBhvr>
                      <p:to>
                        <p:strVal val="visible"/>
                      </p:to>
                    </p:set>
                    <p:animEffect transition="in" filter="fade">
                      <p:cBhvr>
                        <p:cTn dur="500"/>
                        <p:tgtEl>
                          <p:spTgt spid="15376"/>
                        </p:tgtEl>
                      </p:cBhvr>
                    </p:animEffect>
                    <p:anim calcmode="lin" valueType="num">
                      <p:cBhvr>
                        <p:cTn dur="500" fill="hold"/>
                        <p:tgtEl>
                          <p:spTgt spid="15376"/>
                        </p:tgtEl>
                        <p:attrNameLst>
                          <p:attrName>ppt_x</p:attrName>
                        </p:attrNameLst>
                      </p:cBhvr>
                      <p:tavLst>
                        <p:tav tm="0">
                          <p:val>
                            <p:strVal val="#ppt_x"/>
                          </p:val>
                        </p:tav>
                        <p:tav tm="100000">
                          <p:val>
                            <p:strVal val="#ppt_x"/>
                          </p:val>
                        </p:tav>
                      </p:tavLst>
                    </p:anim>
                    <p:anim calcmode="lin" valueType="num">
                      <p:cBhvr>
                        <p:cTn dur="500" fill="hold"/>
                        <p:tgtEl>
                          <p:spTgt spid="15376"/>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5376"/>
                        </p:tgtEl>
                        <p:attrNameLst>
                          <p:attrName>style.visibility</p:attrName>
                        </p:attrNameLst>
                      </p:cBhvr>
                      <p:to>
                        <p:strVal val="visible"/>
                      </p:to>
                    </p:set>
                    <p:animEffect transition="in" filter="fade">
                      <p:cBhvr>
                        <p:cTn dur="500"/>
                        <p:tgtEl>
                          <p:spTgt spid="15376"/>
                        </p:tgtEl>
                      </p:cBhvr>
                    </p:animEffect>
                    <p:anim calcmode="lin" valueType="num">
                      <p:cBhvr>
                        <p:cTn dur="500" fill="hold"/>
                        <p:tgtEl>
                          <p:spTgt spid="15376"/>
                        </p:tgtEl>
                        <p:attrNameLst>
                          <p:attrName>ppt_x</p:attrName>
                        </p:attrNameLst>
                      </p:cBhvr>
                      <p:tavLst>
                        <p:tav tm="0">
                          <p:val>
                            <p:strVal val="#ppt_x"/>
                          </p:val>
                        </p:tav>
                        <p:tav tm="100000">
                          <p:val>
                            <p:strVal val="#ppt_x"/>
                          </p:val>
                        </p:tav>
                      </p:tavLst>
                    </p:anim>
                    <p:anim calcmode="lin" valueType="num">
                      <p:cBhvr>
                        <p:cTn dur="500" fill="hold"/>
                        <p:tgtEl>
                          <p:spTgt spid="15376"/>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990600" y="1905000"/>
            <a:ext cx="7543800" cy="4362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i="1"/>
              <a:t>Therefore if there is any consolation in Christ, if any comfort of love, if any fellowship of the Spirit, if any affection and mercy, 2 fulfill my joy by being </a:t>
            </a:r>
            <a:r>
              <a:rPr lang="en-US" altLang="en-US" sz="2800" b="1" i="1" u="sng"/>
              <a:t>like-minded</a:t>
            </a:r>
            <a:r>
              <a:rPr lang="en-US" altLang="en-US" sz="2800" i="1"/>
              <a:t>, having the </a:t>
            </a:r>
            <a:r>
              <a:rPr lang="en-US" altLang="en-US" sz="2800" b="1" i="1" u="sng"/>
              <a:t>same</a:t>
            </a:r>
            <a:r>
              <a:rPr lang="en-US" altLang="en-US" sz="2800" i="1"/>
              <a:t> love, being of </a:t>
            </a:r>
            <a:r>
              <a:rPr lang="en-US" altLang="en-US" sz="2800" b="1" i="1" u="sng"/>
              <a:t>one accord</a:t>
            </a:r>
            <a:r>
              <a:rPr lang="en-US" altLang="en-US" sz="2800" i="1"/>
              <a:t>, of </a:t>
            </a:r>
            <a:r>
              <a:rPr lang="en-US" altLang="en-US" sz="2800" b="1" i="1" u="sng"/>
              <a:t>one mind</a:t>
            </a:r>
            <a:r>
              <a:rPr lang="en-US" altLang="en-US" sz="2800" i="1"/>
              <a:t>. 3 Let nothing be done through selfish ambition or conceit, but in lowliness of mind let each esteem others better than himself. 4 Let each of you look out not only for his own interests, but also for the interests of others.</a:t>
            </a:r>
            <a:r>
              <a:rPr lang="en-US" altLang="en-US" sz="2800"/>
              <a:t> NKJV</a:t>
            </a:r>
          </a:p>
        </p:txBody>
      </p:sp>
      <p:sp>
        <p:nvSpPr>
          <p:cNvPr id="13317" name="Text Box 5"/>
          <p:cNvSpPr txBox="1">
            <a:spLocks noChangeArrowheads="1"/>
          </p:cNvSpPr>
          <p:nvPr/>
        </p:nvSpPr>
        <p:spPr bwMode="auto">
          <a:xfrm>
            <a:off x="990600" y="762000"/>
            <a:ext cx="762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600" b="1"/>
              <a:t>Phil 2:1-4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Themes - Thankfulness</a:t>
            </a:r>
          </a:p>
        </p:txBody>
      </p:sp>
      <p:sp>
        <p:nvSpPr>
          <p:cNvPr id="10243" name="Rectangle 3"/>
          <p:cNvSpPr>
            <a:spLocks noGrp="1" noChangeArrowheads="1"/>
          </p:cNvSpPr>
          <p:nvPr>
            <p:ph type="body" idx="1"/>
          </p:nvPr>
        </p:nvSpPr>
        <p:spPr/>
        <p:txBody>
          <a:bodyPr/>
          <a:lstStyle/>
          <a:p>
            <a:r>
              <a:rPr lang="en-US" altLang="en-US"/>
              <a:t>Paul was thankful that the Philippians had </a:t>
            </a:r>
            <a:r>
              <a:rPr lang="en-US" altLang="en-US" b="1" u="sng"/>
              <a:t>fellowship</a:t>
            </a:r>
            <a:r>
              <a:rPr lang="en-US" altLang="en-US"/>
              <a:t> with him in the Gospel since Lydia accepted the good news of Jesus Christ and was baptized.</a:t>
            </a:r>
          </a:p>
          <a:p>
            <a:r>
              <a:rPr lang="en-US" altLang="en-US"/>
              <a:t>Paul told the Philippians to be thankful when making their </a:t>
            </a:r>
            <a:r>
              <a:rPr lang="en-US" altLang="en-US" b="1" u="sng"/>
              <a:t>requests</a:t>
            </a:r>
            <a:r>
              <a:rPr lang="en-US" altLang="en-US"/>
              <a:t> known to God.</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Themes - Unity</a:t>
            </a:r>
          </a:p>
        </p:txBody>
      </p:sp>
      <p:sp>
        <p:nvSpPr>
          <p:cNvPr id="11267" name="Rectangle 3"/>
          <p:cNvSpPr>
            <a:spLocks noGrp="1" noChangeArrowheads="1"/>
          </p:cNvSpPr>
          <p:nvPr>
            <p:ph type="body" idx="1"/>
          </p:nvPr>
        </p:nvSpPr>
        <p:spPr/>
        <p:txBody>
          <a:bodyPr/>
          <a:lstStyle/>
          <a:p>
            <a:r>
              <a:rPr lang="en-US" altLang="en-US"/>
              <a:t>Christian unity was important to Paul because it is important to </a:t>
            </a:r>
            <a:r>
              <a:rPr lang="en-US" altLang="en-US" b="1" u="sng"/>
              <a:t>God</a:t>
            </a:r>
            <a:r>
              <a:rPr lang="en-US" altLang="en-US"/>
              <a:t>.</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Looking Forward</a:t>
            </a:r>
          </a:p>
        </p:txBody>
      </p:sp>
      <p:sp>
        <p:nvSpPr>
          <p:cNvPr id="12291" name="Rectangle 3"/>
          <p:cNvSpPr>
            <a:spLocks noGrp="1" noChangeArrowheads="1"/>
          </p:cNvSpPr>
          <p:nvPr>
            <p:ph type="body" idx="1"/>
          </p:nvPr>
        </p:nvSpPr>
        <p:spPr/>
        <p:txBody>
          <a:bodyPr/>
          <a:lstStyle/>
          <a:p>
            <a:pPr>
              <a:lnSpc>
                <a:spcPct val="90000"/>
              </a:lnSpc>
            </a:pPr>
            <a:r>
              <a:rPr lang="en-US" altLang="en-US"/>
              <a:t>As we study the book of Philippians together we will learn:</a:t>
            </a:r>
          </a:p>
          <a:p>
            <a:pPr lvl="1">
              <a:lnSpc>
                <a:spcPct val="90000"/>
              </a:lnSpc>
            </a:pPr>
            <a:r>
              <a:rPr lang="en-US" altLang="en-US"/>
              <a:t>How to be joyful in the middle of persecution and suffering.</a:t>
            </a:r>
          </a:p>
          <a:p>
            <a:pPr lvl="1">
              <a:lnSpc>
                <a:spcPct val="90000"/>
              </a:lnSpc>
            </a:pPr>
            <a:r>
              <a:rPr lang="en-US" altLang="en-US"/>
              <a:t>How to be thankful in everything.</a:t>
            </a:r>
          </a:p>
          <a:p>
            <a:pPr lvl="1">
              <a:lnSpc>
                <a:spcPct val="90000"/>
              </a:lnSpc>
            </a:pPr>
            <a:r>
              <a:rPr lang="en-US" altLang="en-US"/>
              <a:t>How a group of people with great differences can be united in Christ.</a:t>
            </a:r>
          </a:p>
          <a:p>
            <a:pPr lvl="1">
              <a:lnSpc>
                <a:spcPct val="90000"/>
              </a:lnSpc>
            </a:pPr>
            <a:r>
              <a:rPr lang="en-US" altLang="en-US"/>
              <a:t>How to eliminate the things that hinder our unity and peace.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The Book of Philippians</a:t>
            </a:r>
          </a:p>
        </p:txBody>
      </p:sp>
      <p:sp>
        <p:nvSpPr>
          <p:cNvPr id="2051" name="Rectangle 3"/>
          <p:cNvSpPr>
            <a:spLocks noGrp="1" noChangeArrowheads="1"/>
          </p:cNvSpPr>
          <p:nvPr>
            <p:ph type="subTitle" idx="1"/>
          </p:nvPr>
        </p:nvSpPr>
        <p:spPr/>
        <p:txBody>
          <a:bodyPr/>
          <a:lstStyle/>
          <a:p>
            <a:r>
              <a:rPr lang="en-US" altLang="en-US"/>
              <a:t>01 - Introduction</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Points to Consider</a:t>
            </a:r>
          </a:p>
        </p:txBody>
      </p:sp>
      <p:sp>
        <p:nvSpPr>
          <p:cNvPr id="3075" name="Rectangle 3"/>
          <p:cNvSpPr>
            <a:spLocks noGrp="1" noChangeArrowheads="1"/>
          </p:cNvSpPr>
          <p:nvPr>
            <p:ph type="body" idx="1"/>
          </p:nvPr>
        </p:nvSpPr>
        <p:spPr/>
        <p:txBody>
          <a:bodyPr/>
          <a:lstStyle/>
          <a:p>
            <a:pPr marL="609600" indent="-609600"/>
            <a:r>
              <a:rPr lang="en-US" altLang="en-US"/>
              <a:t>Background</a:t>
            </a:r>
          </a:p>
          <a:p>
            <a:pPr marL="609600" indent="-609600"/>
            <a:r>
              <a:rPr lang="en-US" altLang="en-US"/>
              <a:t>Themes</a:t>
            </a:r>
          </a:p>
          <a:p>
            <a:pPr marL="609600" indent="-609600"/>
            <a:r>
              <a:rPr lang="en-US" altLang="en-US"/>
              <a:t>Looking Forward</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Background</a:t>
            </a:r>
          </a:p>
        </p:txBody>
      </p:sp>
      <p:sp>
        <p:nvSpPr>
          <p:cNvPr id="4099" name="Rectangle 3"/>
          <p:cNvSpPr>
            <a:spLocks noGrp="1" noChangeArrowheads="1"/>
          </p:cNvSpPr>
          <p:nvPr>
            <p:ph type="body" idx="1"/>
          </p:nvPr>
        </p:nvSpPr>
        <p:spPr/>
        <p:txBody>
          <a:bodyPr/>
          <a:lstStyle/>
          <a:p>
            <a:r>
              <a:rPr lang="en-US" altLang="en-US" sz="2800"/>
              <a:t>Paul saw a vision with a man from </a:t>
            </a:r>
            <a:r>
              <a:rPr lang="en-US" altLang="en-US" sz="2800" b="1" u="sng"/>
              <a:t>Macedonia</a:t>
            </a:r>
            <a:r>
              <a:rPr lang="en-US" altLang="en-US" sz="2800"/>
              <a:t> pleading with him to come to and preach to the people in that region.</a:t>
            </a:r>
          </a:p>
          <a:p>
            <a:r>
              <a:rPr lang="en-US" altLang="en-US" sz="2800"/>
              <a:t>The first city in Macedonia where Paul preached was Philippi. </a:t>
            </a:r>
          </a:p>
          <a:p>
            <a:r>
              <a:rPr lang="en-US" altLang="en-US" sz="2800"/>
              <a:t>The timing of this visit was around </a:t>
            </a:r>
            <a:r>
              <a:rPr lang="en-US" altLang="en-US" sz="2800" b="1" u="sng"/>
              <a:t>50</a:t>
            </a:r>
            <a:r>
              <a:rPr lang="en-US" altLang="en-US" sz="2800"/>
              <a:t> AD, fifteen years after his conversion in 35 AD. (All dates are approximate)</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Background</a:t>
            </a:r>
          </a:p>
        </p:txBody>
      </p:sp>
      <p:sp>
        <p:nvSpPr>
          <p:cNvPr id="5123" name="Rectangle 3"/>
          <p:cNvSpPr>
            <a:spLocks noGrp="1" noChangeArrowheads="1"/>
          </p:cNvSpPr>
          <p:nvPr>
            <p:ph type="body" idx="1"/>
          </p:nvPr>
        </p:nvSpPr>
        <p:spPr/>
        <p:txBody>
          <a:bodyPr/>
          <a:lstStyle/>
          <a:p>
            <a:pPr>
              <a:lnSpc>
                <a:spcPct val="80000"/>
              </a:lnSpc>
            </a:pPr>
            <a:r>
              <a:rPr lang="en-US" altLang="en-US" sz="2800"/>
              <a:t>The first recorded convert in Philippi was </a:t>
            </a:r>
            <a:r>
              <a:rPr lang="en-US" altLang="en-US" sz="2800" b="1" u="sng"/>
              <a:t>Lydia</a:t>
            </a:r>
            <a:r>
              <a:rPr lang="en-US" altLang="en-US" sz="2800"/>
              <a:t>, a seller of purple, who was praying by the riverside.</a:t>
            </a:r>
          </a:p>
          <a:p>
            <a:pPr>
              <a:lnSpc>
                <a:spcPct val="80000"/>
              </a:lnSpc>
            </a:pPr>
            <a:r>
              <a:rPr lang="en-US" altLang="en-US" sz="2800"/>
              <a:t>After she was </a:t>
            </a:r>
            <a:r>
              <a:rPr lang="en-US" altLang="en-US" sz="2800" b="1" u="sng"/>
              <a:t>baptized</a:t>
            </a:r>
            <a:r>
              <a:rPr lang="en-US" altLang="en-US" sz="2800"/>
              <a:t> she begged Paul and his companions to stay at her house.  Paul agreed.</a:t>
            </a:r>
          </a:p>
          <a:p>
            <a:pPr>
              <a:lnSpc>
                <a:spcPct val="80000"/>
              </a:lnSpc>
            </a:pPr>
            <a:r>
              <a:rPr lang="en-US" altLang="en-US" sz="2800"/>
              <a:t>Paul and Silas were </a:t>
            </a:r>
            <a:r>
              <a:rPr lang="en-US" altLang="en-US" sz="2800" b="1" u="sng"/>
              <a:t>beaten</a:t>
            </a:r>
            <a:r>
              <a:rPr lang="en-US" altLang="en-US" sz="2800"/>
              <a:t> and thrown in prison after casting an evil spirit out of a young girl who was being used by some men to make a profit through fortune-telling.</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Background</a:t>
            </a:r>
          </a:p>
        </p:txBody>
      </p:sp>
      <p:sp>
        <p:nvSpPr>
          <p:cNvPr id="6147" name="Rectangle 3"/>
          <p:cNvSpPr>
            <a:spLocks noGrp="1" noChangeArrowheads="1"/>
          </p:cNvSpPr>
          <p:nvPr>
            <p:ph type="body" idx="1"/>
          </p:nvPr>
        </p:nvSpPr>
        <p:spPr/>
        <p:txBody>
          <a:bodyPr/>
          <a:lstStyle/>
          <a:p>
            <a:pPr>
              <a:lnSpc>
                <a:spcPct val="90000"/>
              </a:lnSpc>
            </a:pPr>
            <a:r>
              <a:rPr lang="en-US" altLang="en-US" sz="2800"/>
              <a:t>The chief jailer was so impressed that Paul and Silas voluntarily remained in prison, even after an earthquake gave them the opportunity to escape, he asked them what he needed to do to be </a:t>
            </a:r>
            <a:r>
              <a:rPr lang="en-US" altLang="en-US" sz="2800" b="1" u="sng"/>
              <a:t>saved</a:t>
            </a:r>
            <a:r>
              <a:rPr lang="en-US" altLang="en-US" sz="2800"/>
              <a:t>.</a:t>
            </a:r>
          </a:p>
          <a:p>
            <a:pPr>
              <a:lnSpc>
                <a:spcPct val="90000"/>
              </a:lnSpc>
            </a:pPr>
            <a:r>
              <a:rPr lang="en-US" altLang="en-US" sz="2800"/>
              <a:t>Paul told him that he and his household needed to </a:t>
            </a:r>
            <a:r>
              <a:rPr lang="en-US" altLang="en-US" sz="2800" b="1" u="sng"/>
              <a:t>believe</a:t>
            </a:r>
            <a:r>
              <a:rPr lang="en-US" altLang="en-US" sz="2800"/>
              <a:t> on the Lord Jesus Christ to be saved.</a:t>
            </a:r>
          </a:p>
          <a:p>
            <a:pPr>
              <a:lnSpc>
                <a:spcPct val="90000"/>
              </a:lnSpc>
            </a:pPr>
            <a:r>
              <a:rPr lang="en-US" altLang="en-US" sz="2800"/>
              <a:t>He and his family believed and were immediately </a:t>
            </a:r>
            <a:r>
              <a:rPr lang="en-US" altLang="en-US" sz="2800" b="1" u="sng"/>
              <a:t>baptized</a:t>
            </a:r>
            <a:r>
              <a:rPr lang="en-US" altLang="en-US" sz="2800"/>
              <a:t>.</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Background</a:t>
            </a:r>
          </a:p>
        </p:txBody>
      </p:sp>
      <p:sp>
        <p:nvSpPr>
          <p:cNvPr id="7171" name="Rectangle 3"/>
          <p:cNvSpPr>
            <a:spLocks noGrp="1" noChangeArrowheads="1"/>
          </p:cNvSpPr>
          <p:nvPr>
            <p:ph type="body" idx="1"/>
          </p:nvPr>
        </p:nvSpPr>
        <p:spPr/>
        <p:txBody>
          <a:bodyPr/>
          <a:lstStyle/>
          <a:p>
            <a:r>
              <a:rPr lang="en-US" altLang="en-US" sz="2800"/>
              <a:t>Paul writes the letter of 2 Corinthians in </a:t>
            </a:r>
            <a:r>
              <a:rPr lang="en-US" altLang="en-US" sz="2800" b="1" u="sng"/>
              <a:t>56</a:t>
            </a:r>
            <a:r>
              <a:rPr lang="en-US" altLang="en-US" sz="2800"/>
              <a:t> AD, six years after visiting Philippi and 5-6 years before writing the Philippian letter.</a:t>
            </a:r>
          </a:p>
          <a:p>
            <a:r>
              <a:rPr lang="en-US" altLang="en-US" sz="2800"/>
              <a:t>Sufficient to say, Paul has had a </a:t>
            </a:r>
            <a:r>
              <a:rPr lang="en-US" altLang="en-US" sz="2800" b="1" u="sng"/>
              <a:t>difficult</a:t>
            </a:r>
            <a:r>
              <a:rPr lang="en-US" altLang="en-US" sz="2800"/>
              <a:t> journey as a follower of Jesus Christ.</a:t>
            </a:r>
          </a:p>
          <a:p>
            <a:r>
              <a:rPr lang="en-US" altLang="en-US" sz="2800"/>
              <a:t>The fact that Paul was going to suffer </a:t>
            </a:r>
            <a:r>
              <a:rPr lang="en-US" altLang="en-US" sz="2800" b="1" u="sng"/>
              <a:t>many</a:t>
            </a:r>
            <a:r>
              <a:rPr lang="en-US" altLang="en-US" sz="2800"/>
              <a:t> things for the name of Jesus Christ was communicated to Paul when he was converted to Him.</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Background</a:t>
            </a:r>
          </a:p>
        </p:txBody>
      </p:sp>
      <p:sp>
        <p:nvSpPr>
          <p:cNvPr id="8195" name="Rectangle 3"/>
          <p:cNvSpPr>
            <a:spLocks noGrp="1" noChangeArrowheads="1"/>
          </p:cNvSpPr>
          <p:nvPr>
            <p:ph type="body" idx="1"/>
          </p:nvPr>
        </p:nvSpPr>
        <p:spPr/>
        <p:txBody>
          <a:bodyPr/>
          <a:lstStyle/>
          <a:p>
            <a:r>
              <a:rPr lang="en-US" altLang="en-US"/>
              <a:t>Paul was in a Roman prison, </a:t>
            </a:r>
            <a:r>
              <a:rPr lang="en-US" altLang="en-US" b="1" u="sng"/>
              <a:t>unsure</a:t>
            </a:r>
            <a:r>
              <a:rPr lang="en-US" altLang="en-US"/>
              <a:t> of his future on this earth, when he wrote the book of Philippians.</a:t>
            </a:r>
          </a:p>
          <a:p>
            <a:r>
              <a:rPr lang="en-US" altLang="en-US"/>
              <a:t>Paul did not suffer alone.  The Philippians were also suffering for </a:t>
            </a:r>
            <a:r>
              <a:rPr lang="en-US" altLang="en-US" b="1" u="sng"/>
              <a:t>Christ</a:t>
            </a:r>
            <a:r>
              <a:rPr lang="en-US" altLang="en-US"/>
              <a:t>.</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Themes - Joy</a:t>
            </a:r>
          </a:p>
        </p:txBody>
      </p:sp>
      <p:sp>
        <p:nvSpPr>
          <p:cNvPr id="9219" name="Rectangle 3"/>
          <p:cNvSpPr>
            <a:spLocks noGrp="1" noChangeArrowheads="1"/>
          </p:cNvSpPr>
          <p:nvPr>
            <p:ph type="body" idx="1"/>
          </p:nvPr>
        </p:nvSpPr>
        <p:spPr/>
        <p:txBody>
          <a:bodyPr/>
          <a:lstStyle/>
          <a:p>
            <a:r>
              <a:rPr lang="en-US" altLang="en-US"/>
              <a:t>Paul joyfully made </a:t>
            </a:r>
            <a:r>
              <a:rPr lang="en-US" altLang="en-US" b="1" u="sng"/>
              <a:t>request</a:t>
            </a:r>
            <a:r>
              <a:rPr lang="en-US" altLang="en-US"/>
              <a:t> for them in prayer.</a:t>
            </a:r>
          </a:p>
          <a:p>
            <a:r>
              <a:rPr lang="en-US" altLang="en-US"/>
              <a:t>They were all to rejoice in the </a:t>
            </a:r>
            <a:r>
              <a:rPr lang="en-US" altLang="en-US" b="1" u="sng"/>
              <a:t>Lord</a:t>
            </a:r>
            <a:r>
              <a:rPr lang="en-US" altLang="en-US"/>
              <a:t>.</a:t>
            </a:r>
          </a:p>
          <a:p>
            <a:r>
              <a:rPr lang="en-US" altLang="en-US"/>
              <a:t>They rejoiced at the thought of being </a:t>
            </a:r>
            <a:r>
              <a:rPr lang="en-US" altLang="en-US" b="1" u="sng"/>
              <a:t>united</a:t>
            </a:r>
            <a:r>
              <a:rPr lang="en-US" altLang="en-US"/>
              <a:t> again with people they loved.</a:t>
            </a:r>
          </a:p>
          <a:p>
            <a:r>
              <a:rPr lang="en-US" altLang="en-US"/>
              <a:t>The Philippians were a great </a:t>
            </a:r>
            <a:r>
              <a:rPr lang="en-US" altLang="en-US" b="1" u="sng"/>
              <a:t>source</a:t>
            </a:r>
            <a:r>
              <a:rPr lang="en-US" altLang="en-US"/>
              <a:t> of joy for Paul.</a:t>
            </a:r>
          </a:p>
        </p:txBody>
      </p:sp>
    </p:spTree>
  </p:cSld>
  <p:clrMapOvr>
    <a:masterClrMapping/>
  </p:clrMapOvr>
  <p:transition>
    <p:fade/>
  </p:transition>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25</TotalTime>
  <Words>590</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Tahoma</vt:lpstr>
      <vt:lpstr>Times New Roman</vt:lpstr>
      <vt:lpstr>Wingdings</vt:lpstr>
      <vt:lpstr>Shimmer</vt:lpstr>
      <vt:lpstr>PowerPoint Presentation</vt:lpstr>
      <vt:lpstr>The Book of Philippians</vt:lpstr>
      <vt:lpstr>Points to Consider</vt:lpstr>
      <vt:lpstr>Background</vt:lpstr>
      <vt:lpstr>Background</vt:lpstr>
      <vt:lpstr>Background</vt:lpstr>
      <vt:lpstr>Background</vt:lpstr>
      <vt:lpstr>Background</vt:lpstr>
      <vt:lpstr>Themes - Joy</vt:lpstr>
      <vt:lpstr>Themes - Thankfulness</vt:lpstr>
      <vt:lpstr>Themes - Unity</vt:lpstr>
      <vt:lpstr>Looking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Philippians</dc:title>
  <dc:creator>Dwayne Gandy</dc:creator>
  <cp:lastModifiedBy>Dwayne</cp:lastModifiedBy>
  <cp:revision>2</cp:revision>
  <dcterms:created xsi:type="dcterms:W3CDTF">2016-12-30T21:04:22Z</dcterms:created>
  <dcterms:modified xsi:type="dcterms:W3CDTF">2016-12-30T21:30:23Z</dcterms:modified>
</cp:coreProperties>
</file>