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0"/>
  </p:handoutMasterIdLst>
  <p:sldIdLst>
    <p:sldId id="263" r:id="rId2"/>
    <p:sldId id="256" r:id="rId3"/>
    <p:sldId id="257" r:id="rId4"/>
    <p:sldId id="258" r:id="rId5"/>
    <p:sldId id="259" r:id="rId6"/>
    <p:sldId id="260" r:id="rId7"/>
    <p:sldId id="261" r:id="rId8"/>
    <p:sldId id="262" r:id="rId9"/>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80F0EA30-CFA5-49AA-96F1-5D039A6C74E0}" type="datetimeFigureOut">
              <a:rPr lang="en-US" smtClean="0"/>
              <a:t>12/18/2016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E38C8703-34C9-4BC8-A688-A958CB53BB32}" type="slidenum">
              <a:rPr lang="en-US" smtClean="0"/>
              <a:t>‹#›</a:t>
            </a:fld>
            <a:endParaRPr lang="en-US"/>
          </a:p>
        </p:txBody>
      </p:sp>
    </p:spTree>
    <p:extLst>
      <p:ext uri="{BB962C8B-B14F-4D97-AF65-F5344CB8AC3E}">
        <p14:creationId xmlns:p14="http://schemas.microsoft.com/office/powerpoint/2010/main" val="36044208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2F46134-F849-4BCE-A9E5-1D6AA61A915A}" type="datetimeFigureOut">
              <a:rPr lang="en-US" smtClean="0"/>
              <a:t>12/18/2016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F69AA96-3B01-4F81-B9FF-F4CC60F61A9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2500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2F46134-F849-4BCE-A9E5-1D6AA61A915A}" type="datetimeFigureOut">
              <a:rPr lang="en-US" smtClean="0"/>
              <a:t>12/18/2016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9AA96-3B01-4F81-B9FF-F4CC60F61A90}" type="slidenum">
              <a:rPr lang="en-US" smtClean="0"/>
              <a:t>‹#›</a:t>
            </a:fld>
            <a:endParaRPr lang="en-US"/>
          </a:p>
        </p:txBody>
      </p:sp>
    </p:spTree>
    <p:extLst>
      <p:ext uri="{BB962C8B-B14F-4D97-AF65-F5344CB8AC3E}">
        <p14:creationId xmlns:p14="http://schemas.microsoft.com/office/powerpoint/2010/main" val="3990834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F46134-F849-4BCE-A9E5-1D6AA61A915A}" type="datetimeFigureOut">
              <a:rPr lang="en-US" smtClean="0"/>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9AA96-3B01-4F81-B9FF-F4CC60F61A9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2230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F46134-F849-4BCE-A9E5-1D6AA61A915A}" type="datetimeFigureOut">
              <a:rPr lang="en-US" smtClean="0"/>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9AA96-3B01-4F81-B9FF-F4CC60F61A9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8668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F46134-F849-4BCE-A9E5-1D6AA61A915A}" type="datetimeFigureOut">
              <a:rPr lang="en-US" smtClean="0"/>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9AA96-3B01-4F81-B9FF-F4CC60F61A90}" type="slidenum">
              <a:rPr lang="en-US" smtClean="0"/>
              <a:t>‹#›</a:t>
            </a:fld>
            <a:endParaRPr lang="en-US"/>
          </a:p>
        </p:txBody>
      </p:sp>
    </p:spTree>
    <p:extLst>
      <p:ext uri="{BB962C8B-B14F-4D97-AF65-F5344CB8AC3E}">
        <p14:creationId xmlns:p14="http://schemas.microsoft.com/office/powerpoint/2010/main" val="4107950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F46134-F849-4BCE-A9E5-1D6AA61A915A}" type="datetimeFigureOut">
              <a:rPr lang="en-US" smtClean="0"/>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9AA96-3B01-4F81-B9FF-F4CC60F61A9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818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F46134-F849-4BCE-A9E5-1D6AA61A915A}" type="datetimeFigureOut">
              <a:rPr lang="en-US" smtClean="0"/>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9AA96-3B01-4F81-B9FF-F4CC60F61A9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6470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46134-F849-4BCE-A9E5-1D6AA61A915A}" type="datetimeFigureOut">
              <a:rPr lang="en-US" smtClean="0"/>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9AA96-3B01-4F81-B9FF-F4CC60F61A9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627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46134-F849-4BCE-A9E5-1D6AA61A915A}" type="datetimeFigureOut">
              <a:rPr lang="en-US" smtClean="0"/>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9AA96-3B01-4F81-B9FF-F4CC60F61A9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178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46134-F849-4BCE-A9E5-1D6AA61A915A}" type="datetimeFigureOut">
              <a:rPr lang="en-US" smtClean="0"/>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9AA96-3B01-4F81-B9FF-F4CC60F61A90}" type="slidenum">
              <a:rPr lang="en-US" smtClean="0"/>
              <a:t>‹#›</a:t>
            </a:fld>
            <a:endParaRPr lang="en-US"/>
          </a:p>
        </p:txBody>
      </p:sp>
    </p:spTree>
    <p:extLst>
      <p:ext uri="{BB962C8B-B14F-4D97-AF65-F5344CB8AC3E}">
        <p14:creationId xmlns:p14="http://schemas.microsoft.com/office/powerpoint/2010/main" val="223844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F46134-F849-4BCE-A9E5-1D6AA61A915A}" type="datetimeFigureOut">
              <a:rPr lang="en-US" smtClean="0"/>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9AA96-3B01-4F81-B9FF-F4CC60F61A9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48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F46134-F849-4BCE-A9E5-1D6AA61A915A}" type="datetimeFigureOut">
              <a:rPr lang="en-US" smtClean="0"/>
              <a:t>12/18/2016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9AA96-3B01-4F81-B9FF-F4CC60F61A90}" type="slidenum">
              <a:rPr lang="en-US" smtClean="0"/>
              <a:t>‹#›</a:t>
            </a:fld>
            <a:endParaRPr lang="en-US"/>
          </a:p>
        </p:txBody>
      </p:sp>
    </p:spTree>
    <p:extLst>
      <p:ext uri="{BB962C8B-B14F-4D97-AF65-F5344CB8AC3E}">
        <p14:creationId xmlns:p14="http://schemas.microsoft.com/office/powerpoint/2010/main" val="163505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46134-F849-4BCE-A9E5-1D6AA61A915A}" type="datetimeFigureOut">
              <a:rPr lang="en-US" smtClean="0"/>
              <a:t>12/18/2016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69AA96-3B01-4F81-B9FF-F4CC60F61A9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68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F46134-F849-4BCE-A9E5-1D6AA61A915A}" type="datetimeFigureOut">
              <a:rPr lang="en-US" smtClean="0"/>
              <a:t>12/18/2016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69AA96-3B01-4F81-B9FF-F4CC60F61A9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639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46134-F849-4BCE-A9E5-1D6AA61A915A}" type="datetimeFigureOut">
              <a:rPr lang="en-US" smtClean="0"/>
              <a:t>12/18/2016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69AA96-3B01-4F81-B9FF-F4CC60F61A90}" type="slidenum">
              <a:rPr lang="en-US" smtClean="0"/>
              <a:t>‹#›</a:t>
            </a:fld>
            <a:endParaRPr lang="en-US"/>
          </a:p>
        </p:txBody>
      </p:sp>
    </p:spTree>
    <p:extLst>
      <p:ext uri="{BB962C8B-B14F-4D97-AF65-F5344CB8AC3E}">
        <p14:creationId xmlns:p14="http://schemas.microsoft.com/office/powerpoint/2010/main" val="1309276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2F46134-F849-4BCE-A9E5-1D6AA61A915A}" type="datetimeFigureOut">
              <a:rPr lang="en-US" smtClean="0"/>
              <a:t>12/18/2016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9AA96-3B01-4F81-B9FF-F4CC60F61A9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9516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2F46134-F849-4BCE-A9E5-1D6AA61A915A}" type="datetimeFigureOut">
              <a:rPr lang="en-US" smtClean="0"/>
              <a:t>12/18/2016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9AA96-3B01-4F81-B9FF-F4CC60F61A90}" type="slidenum">
              <a:rPr lang="en-US" smtClean="0"/>
              <a:t>‹#›</a:t>
            </a:fld>
            <a:endParaRPr lang="en-US"/>
          </a:p>
        </p:txBody>
      </p:sp>
    </p:spTree>
    <p:extLst>
      <p:ext uri="{BB962C8B-B14F-4D97-AF65-F5344CB8AC3E}">
        <p14:creationId xmlns:p14="http://schemas.microsoft.com/office/powerpoint/2010/main" val="309208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F46134-F849-4BCE-A9E5-1D6AA61A915A}" type="datetimeFigureOut">
              <a:rPr lang="en-US" smtClean="0"/>
              <a:t>12/18/2016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9AA96-3B01-4F81-B9FF-F4CC60F61A90}" type="slidenum">
              <a:rPr lang="en-US" smtClean="0"/>
              <a:t>‹#›</a:t>
            </a:fld>
            <a:endParaRPr lang="en-US"/>
          </a:p>
        </p:txBody>
      </p:sp>
    </p:spTree>
    <p:extLst>
      <p:ext uri="{BB962C8B-B14F-4D97-AF65-F5344CB8AC3E}">
        <p14:creationId xmlns:p14="http://schemas.microsoft.com/office/powerpoint/2010/main" val="1351375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8500" y="812800"/>
            <a:ext cx="10769600" cy="5262979"/>
          </a:xfrm>
          <a:prstGeom prst="rect">
            <a:avLst/>
          </a:prstGeom>
          <a:noFill/>
        </p:spPr>
        <p:txBody>
          <a:bodyPr wrap="square" rtlCol="0">
            <a:spAutoFit/>
          </a:bodyPr>
          <a:lstStyle/>
          <a:p>
            <a:r>
              <a:rPr lang="en-US" sz="2400" b="1" dirty="0"/>
              <a:t>Ps 90:1-12</a:t>
            </a:r>
            <a:r>
              <a:rPr lang="en-US" sz="2400" dirty="0"/>
              <a:t>  Lord, You have been our dwelling place in all generations. 2 Before the mountains were brought forth, Or ever You had formed the earth and the world, Even from everlasting to everlasting, You are God. 3 You turn man to destruction, And say, "Return, O children of men." 4 For a thousand years in Your sight Are like yesterday when it is past, And like a watch in the night. 5 You carry them away like a flood; They are like a sleep. In the morning they are like grass which grows up: 6 In the morning it flourishes and grows up; In the evening it is cut down and withers. 7 For we have been consumed by Your anger, And by Your wrath we are terrified. 8 You have set our iniquities before You, Our secret sins in the light of Your countenance. 9 For all our days have passed away in Your wrath; We finish our years like a sigh. 10 The days of our lives are seventy years; And if by reason of strength they are eighty years, Yet their boast is only labor and sorrow; For it is soon cut off, and we fly away. 11 Who knows the power of Your anger? For as the fear of You, so is Your wrath. 12 So teach us to number our days, That we may gain a heart of wisdom. </a:t>
            </a:r>
            <a:endParaRPr lang="en-US" sz="2400" dirty="0"/>
          </a:p>
        </p:txBody>
      </p:sp>
    </p:spTree>
    <p:extLst>
      <p:ext uri="{BB962C8B-B14F-4D97-AF65-F5344CB8AC3E}">
        <p14:creationId xmlns:p14="http://schemas.microsoft.com/office/powerpoint/2010/main" val="118064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Good Prayer Life</a:t>
            </a:r>
          </a:p>
        </p:txBody>
      </p:sp>
      <p:sp>
        <p:nvSpPr>
          <p:cNvPr id="3" name="Subtitle 2"/>
          <p:cNvSpPr>
            <a:spLocks noGrp="1"/>
          </p:cNvSpPr>
          <p:nvPr>
            <p:ph type="subTitle" idx="1"/>
          </p:nvPr>
        </p:nvSpPr>
        <p:spPr/>
        <p:txBody>
          <a:bodyPr/>
          <a:lstStyle/>
          <a:p>
            <a:r>
              <a:rPr lang="en-US" dirty="0"/>
              <a:t>Balanced</a:t>
            </a:r>
          </a:p>
        </p:txBody>
      </p:sp>
    </p:spTree>
    <p:extLst>
      <p:ext uri="{BB962C8B-B14F-4D97-AF65-F5344CB8AC3E}">
        <p14:creationId xmlns:p14="http://schemas.microsoft.com/office/powerpoint/2010/main" val="131288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to Consider</a:t>
            </a:r>
          </a:p>
        </p:txBody>
      </p:sp>
      <p:sp>
        <p:nvSpPr>
          <p:cNvPr id="3" name="Content Placeholder 2"/>
          <p:cNvSpPr>
            <a:spLocks noGrp="1"/>
          </p:cNvSpPr>
          <p:nvPr>
            <p:ph idx="1"/>
          </p:nvPr>
        </p:nvSpPr>
        <p:spPr/>
        <p:txBody>
          <a:bodyPr/>
          <a:lstStyle/>
          <a:p>
            <a:pPr lvl="0"/>
            <a:r>
              <a:rPr lang="en-US" dirty="0"/>
              <a:t>A Good Prayer Life Includes Supplication/Intercession</a:t>
            </a:r>
          </a:p>
          <a:p>
            <a:pPr lvl="0"/>
            <a:r>
              <a:rPr lang="en-US" dirty="0"/>
              <a:t>A Good Prayer Life Includes Praise</a:t>
            </a:r>
          </a:p>
          <a:p>
            <a:endParaRPr lang="en-US" dirty="0"/>
          </a:p>
        </p:txBody>
      </p:sp>
    </p:spTree>
    <p:extLst>
      <p:ext uri="{BB962C8B-B14F-4D97-AF65-F5344CB8AC3E}">
        <p14:creationId xmlns:p14="http://schemas.microsoft.com/office/powerpoint/2010/main" val="308978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Includes Supplication and Intercession</a:t>
            </a:r>
          </a:p>
        </p:txBody>
      </p:sp>
      <p:sp>
        <p:nvSpPr>
          <p:cNvPr id="3" name="Content Placeholder 2"/>
          <p:cNvSpPr>
            <a:spLocks noGrp="1"/>
          </p:cNvSpPr>
          <p:nvPr>
            <p:ph idx="1"/>
          </p:nvPr>
        </p:nvSpPr>
        <p:spPr/>
        <p:txBody>
          <a:bodyPr>
            <a:normAutofit lnSpcReduction="10000"/>
          </a:bodyPr>
          <a:lstStyle/>
          <a:p>
            <a:r>
              <a:rPr lang="en-US" dirty="0"/>
              <a:t>By prayer and </a:t>
            </a:r>
            <a:r>
              <a:rPr lang="en-US" b="1" u="sng" dirty="0"/>
              <a:t>supplication</a:t>
            </a:r>
            <a:r>
              <a:rPr lang="en-US" dirty="0"/>
              <a:t>, we make our requests known to God.</a:t>
            </a:r>
          </a:p>
          <a:p>
            <a:r>
              <a:rPr lang="en-US" dirty="0"/>
              <a:t>Our reward for letting our request be known to God is a </a:t>
            </a:r>
            <a:r>
              <a:rPr lang="en-US" b="1" u="sng" dirty="0"/>
              <a:t>peace</a:t>
            </a:r>
            <a:r>
              <a:rPr lang="en-US" dirty="0"/>
              <a:t> that will guard our hearts and minds.</a:t>
            </a:r>
          </a:p>
          <a:p>
            <a:r>
              <a:rPr lang="en-US" dirty="0"/>
              <a:t>God’s </a:t>
            </a:r>
            <a:r>
              <a:rPr lang="en-US" b="1" u="sng" dirty="0"/>
              <a:t>mercy</a:t>
            </a:r>
            <a:r>
              <a:rPr lang="en-US" dirty="0"/>
              <a:t> is the basis of </a:t>
            </a:r>
            <a:r>
              <a:rPr lang="en-US" b="1" u="sng" dirty="0"/>
              <a:t>all</a:t>
            </a:r>
            <a:r>
              <a:rPr lang="en-US" dirty="0"/>
              <a:t> our requests.</a:t>
            </a:r>
          </a:p>
          <a:p>
            <a:r>
              <a:rPr lang="en-US" dirty="0"/>
              <a:t>When we pray, we must remember that we deserve God’s </a:t>
            </a:r>
            <a:r>
              <a:rPr lang="en-US" b="1" u="sng" dirty="0"/>
              <a:t>anger</a:t>
            </a:r>
            <a:r>
              <a:rPr lang="en-US" dirty="0"/>
              <a:t> and hot displeasure, but are </a:t>
            </a:r>
            <a:r>
              <a:rPr lang="en-US" b="1" u="sng" dirty="0"/>
              <a:t>requesting</a:t>
            </a:r>
            <a:r>
              <a:rPr lang="en-US" dirty="0"/>
              <a:t> His mercy.</a:t>
            </a:r>
          </a:p>
          <a:p>
            <a:r>
              <a:rPr lang="en-US" dirty="0"/>
              <a:t>God will bend down and show favor to whomever </a:t>
            </a:r>
            <a:r>
              <a:rPr lang="en-US" b="1" u="sng" dirty="0"/>
              <a:t>He</a:t>
            </a:r>
            <a:r>
              <a:rPr lang="en-US" dirty="0"/>
              <a:t> wishes.</a:t>
            </a:r>
          </a:p>
          <a:p>
            <a:endParaRPr lang="en-US" dirty="0"/>
          </a:p>
        </p:txBody>
      </p:sp>
    </p:spTree>
    <p:extLst>
      <p:ext uri="{BB962C8B-B14F-4D97-AF65-F5344CB8AC3E}">
        <p14:creationId xmlns:p14="http://schemas.microsoft.com/office/powerpoint/2010/main" val="99183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Includes Supplication and Intercession</a:t>
            </a:r>
          </a:p>
        </p:txBody>
      </p:sp>
      <p:sp>
        <p:nvSpPr>
          <p:cNvPr id="3" name="Content Placeholder 2"/>
          <p:cNvSpPr>
            <a:spLocks noGrp="1"/>
          </p:cNvSpPr>
          <p:nvPr>
            <p:ph idx="1"/>
          </p:nvPr>
        </p:nvSpPr>
        <p:spPr/>
        <p:txBody>
          <a:bodyPr/>
          <a:lstStyle/>
          <a:p>
            <a:r>
              <a:rPr lang="en-US" dirty="0"/>
              <a:t>Solomon’s prayer at the dedication of the temple included praise and </a:t>
            </a:r>
            <a:r>
              <a:rPr lang="en-US" b="1" u="sng" dirty="0"/>
              <a:t>supplication</a:t>
            </a:r>
            <a:r>
              <a:rPr lang="en-US" dirty="0"/>
              <a:t>.</a:t>
            </a:r>
          </a:p>
          <a:p>
            <a:r>
              <a:rPr lang="en-US" dirty="0"/>
              <a:t>David repeatedly </a:t>
            </a:r>
            <a:r>
              <a:rPr lang="en-US" b="1" u="sng" dirty="0"/>
              <a:t>asked</a:t>
            </a:r>
            <a:r>
              <a:rPr lang="en-US" dirty="0"/>
              <a:t> God to avenge his enemies.</a:t>
            </a:r>
          </a:p>
          <a:p>
            <a:r>
              <a:rPr lang="en-US" dirty="0"/>
              <a:t> David asked God not to hide from his </a:t>
            </a:r>
            <a:r>
              <a:rPr lang="en-US" b="1" u="sng" dirty="0"/>
              <a:t>supplication</a:t>
            </a:r>
            <a:r>
              <a:rPr lang="en-US" dirty="0"/>
              <a:t>.</a:t>
            </a:r>
          </a:p>
          <a:p>
            <a:r>
              <a:rPr lang="en-US" dirty="0"/>
              <a:t>Intercession is a request on behalf of </a:t>
            </a:r>
            <a:r>
              <a:rPr lang="en-US" b="1" u="sng" dirty="0"/>
              <a:t>someone</a:t>
            </a:r>
            <a:r>
              <a:rPr lang="en-US" dirty="0"/>
              <a:t> else.</a:t>
            </a:r>
          </a:p>
          <a:p>
            <a:endParaRPr lang="en-US" dirty="0"/>
          </a:p>
          <a:p>
            <a:endParaRPr lang="en-US" dirty="0"/>
          </a:p>
        </p:txBody>
      </p:sp>
    </p:spTree>
    <p:extLst>
      <p:ext uri="{BB962C8B-B14F-4D97-AF65-F5344CB8AC3E}">
        <p14:creationId xmlns:p14="http://schemas.microsoft.com/office/powerpoint/2010/main" val="288205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Includes Praise</a:t>
            </a:r>
          </a:p>
        </p:txBody>
      </p:sp>
      <p:sp>
        <p:nvSpPr>
          <p:cNvPr id="3" name="Content Placeholder 2"/>
          <p:cNvSpPr>
            <a:spLocks noGrp="1"/>
          </p:cNvSpPr>
          <p:nvPr>
            <p:ph idx="1"/>
          </p:nvPr>
        </p:nvSpPr>
        <p:spPr/>
        <p:txBody>
          <a:bodyPr/>
          <a:lstStyle/>
          <a:p>
            <a:r>
              <a:rPr lang="en-US" dirty="0"/>
              <a:t>Jesus taught His disciples to </a:t>
            </a:r>
            <a:r>
              <a:rPr lang="en-US" b="1" u="sng" dirty="0"/>
              <a:t>start</a:t>
            </a:r>
            <a:r>
              <a:rPr lang="en-US" dirty="0"/>
              <a:t> their prayers with a statement of praise and honor to God.</a:t>
            </a:r>
          </a:p>
          <a:p>
            <a:r>
              <a:rPr lang="en-US" dirty="0"/>
              <a:t>Before requesting permission to enter the Promised Land, Moses praised God for His </a:t>
            </a:r>
            <a:r>
              <a:rPr lang="en-US" b="1" u="sng" dirty="0"/>
              <a:t>greatness</a:t>
            </a:r>
            <a:r>
              <a:rPr lang="en-US" dirty="0"/>
              <a:t>, His mighty hand, and His mighty deeds.</a:t>
            </a:r>
          </a:p>
          <a:p>
            <a:r>
              <a:rPr lang="en-US" dirty="0"/>
              <a:t>After receiving an answer to his prayer, Daniel praised God for His </a:t>
            </a:r>
            <a:r>
              <a:rPr lang="en-US" b="1" u="sng" dirty="0"/>
              <a:t>wisdom</a:t>
            </a:r>
            <a:r>
              <a:rPr lang="en-US" dirty="0"/>
              <a:t> and might.</a:t>
            </a:r>
          </a:p>
          <a:p>
            <a:r>
              <a:rPr lang="en-US" dirty="0"/>
              <a:t>David praised God’s </a:t>
            </a:r>
            <a:r>
              <a:rPr lang="en-US" b="1" u="sng" dirty="0"/>
              <a:t>mercy</a:t>
            </a:r>
            <a:r>
              <a:rPr lang="en-US" dirty="0"/>
              <a:t> and His </a:t>
            </a:r>
            <a:r>
              <a:rPr lang="en-US" b="1" u="sng" dirty="0"/>
              <a:t>truth</a:t>
            </a:r>
            <a:r>
              <a:rPr lang="en-US" dirty="0"/>
              <a:t>.</a:t>
            </a:r>
          </a:p>
          <a:p>
            <a:endParaRPr lang="en-US" dirty="0"/>
          </a:p>
        </p:txBody>
      </p:sp>
    </p:spTree>
    <p:extLst>
      <p:ext uri="{BB962C8B-B14F-4D97-AF65-F5344CB8AC3E}">
        <p14:creationId xmlns:p14="http://schemas.microsoft.com/office/powerpoint/2010/main" val="413354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Includes Praise</a:t>
            </a:r>
          </a:p>
        </p:txBody>
      </p:sp>
      <p:sp>
        <p:nvSpPr>
          <p:cNvPr id="3" name="Content Placeholder 2"/>
          <p:cNvSpPr>
            <a:spLocks noGrp="1"/>
          </p:cNvSpPr>
          <p:nvPr>
            <p:ph idx="1"/>
          </p:nvPr>
        </p:nvSpPr>
        <p:spPr/>
        <p:txBody>
          <a:bodyPr/>
          <a:lstStyle/>
          <a:p>
            <a:r>
              <a:rPr lang="en-US" dirty="0"/>
              <a:t>David told God that his deliverance would give </a:t>
            </a:r>
            <a:r>
              <a:rPr lang="en-US" b="1" u="sng" dirty="0"/>
              <a:t>reason</a:t>
            </a:r>
            <a:r>
              <a:rPr lang="en-US" dirty="0"/>
              <a:t> for praise from him and those who favor his righteous cause.</a:t>
            </a:r>
          </a:p>
          <a:p>
            <a:r>
              <a:rPr lang="en-US" dirty="0"/>
              <a:t>David started Psalm 83 by making a supplication for the preservation of his life.</a:t>
            </a:r>
          </a:p>
          <a:p>
            <a:r>
              <a:rPr lang="en-US" dirty="0"/>
              <a:t>In this prayer, he also praised God for His goodness, His forgiveness, and His </a:t>
            </a:r>
            <a:r>
              <a:rPr lang="en-US" b="1" u="sng" dirty="0"/>
              <a:t>abundant</a:t>
            </a:r>
            <a:r>
              <a:rPr lang="en-US" dirty="0"/>
              <a:t> mercy.</a:t>
            </a:r>
          </a:p>
          <a:p>
            <a:endParaRPr lang="en-US" dirty="0"/>
          </a:p>
        </p:txBody>
      </p:sp>
    </p:spTree>
    <p:extLst>
      <p:ext uri="{BB962C8B-B14F-4D97-AF65-F5344CB8AC3E}">
        <p14:creationId xmlns:p14="http://schemas.microsoft.com/office/powerpoint/2010/main" val="219029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We Considered</a:t>
            </a:r>
          </a:p>
        </p:txBody>
      </p:sp>
      <p:sp>
        <p:nvSpPr>
          <p:cNvPr id="3" name="Content Placeholder 2"/>
          <p:cNvSpPr>
            <a:spLocks noGrp="1"/>
          </p:cNvSpPr>
          <p:nvPr>
            <p:ph idx="1"/>
          </p:nvPr>
        </p:nvSpPr>
        <p:spPr/>
        <p:txBody>
          <a:bodyPr/>
          <a:lstStyle/>
          <a:p>
            <a:pPr lvl="0"/>
            <a:r>
              <a:rPr lang="en-US" dirty="0"/>
              <a:t>A Good Prayer Life Includes Supplication/Intercession</a:t>
            </a:r>
          </a:p>
          <a:p>
            <a:pPr lvl="0"/>
            <a:r>
              <a:rPr lang="en-US" dirty="0"/>
              <a:t>A Good Prayer Life Includes Praise</a:t>
            </a:r>
          </a:p>
          <a:p>
            <a:endParaRPr lang="en-US" dirty="0"/>
          </a:p>
        </p:txBody>
      </p:sp>
    </p:spTree>
    <p:extLst>
      <p:ext uri="{BB962C8B-B14F-4D97-AF65-F5344CB8AC3E}">
        <p14:creationId xmlns:p14="http://schemas.microsoft.com/office/powerpoint/2010/main" val="381822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TotalTime>
  <Words>544</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Garamond</vt:lpstr>
      <vt:lpstr>Organic</vt:lpstr>
      <vt:lpstr>PowerPoint Presentation</vt:lpstr>
      <vt:lpstr>A Good Prayer Life</vt:lpstr>
      <vt:lpstr>Points to Consider</vt:lpstr>
      <vt:lpstr>Includes Supplication and Intercession</vt:lpstr>
      <vt:lpstr>Includes Supplication and Intercession</vt:lpstr>
      <vt:lpstr>Includes Praise</vt:lpstr>
      <vt:lpstr>Includes Praise</vt:lpstr>
      <vt:lpstr>Points We Considered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Good Prayer Life</dc:title>
  <dc:creator>Dwayne Gandy</dc:creator>
  <cp:lastModifiedBy>Dwayne Gandy</cp:lastModifiedBy>
  <cp:revision>3</cp:revision>
  <cp:lastPrinted>2016-12-18T14:02:10Z</cp:lastPrinted>
  <dcterms:created xsi:type="dcterms:W3CDTF">2016-12-18T13:33:13Z</dcterms:created>
  <dcterms:modified xsi:type="dcterms:W3CDTF">2016-12-18T14:02:14Z</dcterms:modified>
</cp:coreProperties>
</file>